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0279" autoAdjust="0"/>
    <p:restoredTop sz="73146" autoAdjust="0"/>
  </p:normalViewPr>
  <p:slideViewPr>
    <p:cSldViewPr>
      <p:cViewPr>
        <p:scale>
          <a:sx n="40" d="100"/>
          <a:sy n="40" d="100"/>
        </p:scale>
        <p:origin x="-1656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71638" y="3428988"/>
            <a:ext cx="5974369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501454" y="785783"/>
            <a:ext cx="6215106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ANALYSIS</a:t>
            </a:r>
            <a:endParaRPr lang="en-IN" sz="2800" dirty="0" smtClean="0"/>
          </a:p>
          <a:p>
            <a:r>
              <a:rPr lang="en-IN" sz="2800" dirty="0" smtClean="0"/>
              <a:t>Animals and science are the two most popular categories of content, showing that people enjoy “real-life” and “factual” content the most</a:t>
            </a:r>
            <a:r>
              <a:rPr lang="en-IN" sz="3200" dirty="0" smtClean="0"/>
              <a:t>.</a:t>
            </a:r>
          </a:p>
          <a:p>
            <a:endParaRPr lang="en-IN" sz="2800" dirty="0" smtClean="0"/>
          </a:p>
          <a:p>
            <a:r>
              <a:rPr lang="en-IN" sz="3200" dirty="0" smtClean="0"/>
              <a:t>INSIGHTS</a:t>
            </a:r>
            <a:endParaRPr lang="en-IN" sz="2800" dirty="0" smtClean="0"/>
          </a:p>
          <a:p>
            <a:r>
              <a:rPr lang="en-IN" sz="2800" dirty="0" smtClean="0"/>
              <a:t>Food is the common theme with the top 5 categories with “Healthy Eating” ranking the highest. This may give an indication to the audience within your user base. </a:t>
            </a:r>
          </a:p>
          <a:p>
            <a:endParaRPr lang="en-IN" sz="2800" dirty="0" smtClean="0"/>
          </a:p>
          <a:p>
            <a:r>
              <a:rPr lang="en-IN" sz="3200" dirty="0" smtClean="0"/>
              <a:t>NEXT – STEP</a:t>
            </a:r>
          </a:p>
          <a:p>
            <a:r>
              <a:rPr lang="en-IN" sz="2800" dirty="0" smtClean="0"/>
              <a:t>This ad-hoc analysis is insightful, but it’s time to take this analysis into large scale production for real-time understanding of your business. We can show you how to do this. 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332" y="2143104"/>
            <a:ext cx="8673443" cy="6198927"/>
            <a:chOff x="0" y="0"/>
            <a:chExt cx="11564591" cy="435571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79482"/>
              <a:ext cx="11564591" cy="2676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</a:t>
              </a: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team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72496" y="2714608"/>
            <a:ext cx="73581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Social Buzz is a fast growing technology unicorn that need to adapt quickly to it’s global scale.</a:t>
            </a:r>
          </a:p>
          <a:p>
            <a:r>
              <a:rPr lang="en-IN" sz="3200" dirty="0" smtClean="0"/>
              <a:t>Accenture has begun a 3 month POC focusing on these tasks:</a:t>
            </a:r>
          </a:p>
          <a:p>
            <a:endParaRPr lang="en-IN" sz="3200" dirty="0" smtClean="0"/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An audit of Social Buzz’s big data practice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Recommendations for a successful IPO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Analysis to find Social Buzz’s top 5 most popular categories of content.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64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14382" y="500030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71770" y="57146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4514" y="2071666"/>
            <a:ext cx="721523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Over 100000 posts per day</a:t>
            </a:r>
          </a:p>
          <a:p>
            <a:endParaRPr lang="en-IN" sz="3600" dirty="0" smtClean="0">
              <a:solidFill>
                <a:schemeClr val="bg1"/>
              </a:solidFill>
            </a:endParaRPr>
          </a:p>
          <a:p>
            <a:r>
              <a:rPr lang="en-IN" sz="3600" dirty="0" smtClean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IN" sz="3600" dirty="0" smtClean="0">
              <a:solidFill>
                <a:schemeClr val="bg1"/>
              </a:solidFill>
            </a:endParaRPr>
          </a:p>
          <a:p>
            <a:r>
              <a:rPr lang="en-IN" sz="3600" dirty="0" smtClean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3600" dirty="0" smtClean="0">
              <a:solidFill>
                <a:schemeClr val="bg1"/>
              </a:solidFill>
            </a:endParaRPr>
          </a:p>
          <a:p>
            <a:r>
              <a:rPr lang="en-IN" sz="3600" dirty="0" smtClean="0">
                <a:solidFill>
                  <a:schemeClr val="bg1"/>
                </a:solidFill>
              </a:rPr>
              <a:t>There are many content which need to improve like studying, education and culture</a:t>
            </a:r>
          </a:p>
          <a:p>
            <a:endParaRPr lang="en-IN" sz="3600" dirty="0" smtClean="0">
              <a:solidFill>
                <a:schemeClr val="bg1"/>
              </a:solidFill>
            </a:endParaRPr>
          </a:p>
          <a:p>
            <a:r>
              <a:rPr lang="en-IN" sz="3600" u="sng" dirty="0" smtClean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16098" y="1428724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Andrew Fleming</a:t>
            </a:r>
          </a:p>
          <a:p>
            <a:r>
              <a:rPr lang="en-IN" sz="3600" dirty="0" smtClean="0"/>
              <a:t>(Chief technical Architect)</a:t>
            </a:r>
            <a:endParaRPr lang="en-IN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14358974" y="4429120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Marcos </a:t>
            </a:r>
            <a:r>
              <a:rPr lang="en-IN" sz="3600" dirty="0" err="1" smtClean="0"/>
              <a:t>Rompton</a:t>
            </a:r>
            <a:endParaRPr lang="en-IN" sz="3600" dirty="0" smtClean="0"/>
          </a:p>
          <a:p>
            <a:r>
              <a:rPr lang="en-IN" sz="3600" dirty="0" smtClean="0"/>
              <a:t>(Senior Principle)</a:t>
            </a:r>
            <a:endParaRPr lang="en-IN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4573288" y="7500954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Sipra</a:t>
            </a:r>
            <a:r>
              <a:rPr lang="en-IN" sz="3600" dirty="0" smtClean="0"/>
              <a:t> </a:t>
            </a:r>
            <a:r>
              <a:rPr lang="en-IN" sz="3600" dirty="0" err="1" smtClean="0"/>
              <a:t>Sahoo</a:t>
            </a:r>
            <a:endParaRPr lang="en-IN" sz="3600" dirty="0" smtClean="0"/>
          </a:p>
          <a:p>
            <a:r>
              <a:rPr lang="en-IN" sz="3600" dirty="0" smtClean="0"/>
              <a:t>(Data Analyst)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71902" y="1214410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Understanding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6414" y="2857484"/>
            <a:ext cx="2444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cleaning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2364" y="4500558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Modelling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01190" y="6143632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287140" y="7929582"/>
            <a:ext cx="294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Uncover Insights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57390" y="2714608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solidFill>
                  <a:srgbClr val="A100FF"/>
                </a:solidFill>
              </a:rPr>
              <a:t>16</a:t>
            </a:r>
            <a:endParaRPr lang="en-IN" sz="5400" dirty="0">
              <a:solidFill>
                <a:srgbClr val="A1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42" y="5072062"/>
            <a:ext cx="22501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/>
              <a:t>UNIQUE</a:t>
            </a:r>
          </a:p>
          <a:p>
            <a:pPr algn="ctr"/>
            <a:r>
              <a:rPr lang="en-IN" sz="3200" dirty="0" smtClean="0"/>
              <a:t>CATEGORIES</a:t>
            </a:r>
            <a:endParaRPr lang="en-IN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215306" y="2571732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A100FF"/>
                </a:solidFill>
              </a:rPr>
              <a:t>1897</a:t>
            </a:r>
            <a:endParaRPr lang="en-IN" sz="3200" dirty="0">
              <a:solidFill>
                <a:srgbClr val="A1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5174" y="5143500"/>
            <a:ext cx="357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REACTIONS TO “ANIMAL” POSTS</a:t>
            </a:r>
            <a:endParaRPr lang="en-IN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73024" y="5072062"/>
            <a:ext cx="357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TOTAL AGGREGATE SCORE</a:t>
            </a:r>
            <a:endParaRPr lang="en-IN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215966" y="2643170"/>
            <a:ext cx="229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A100FF"/>
                </a:solidFill>
              </a:rPr>
              <a:t>973645</a:t>
            </a:r>
            <a:endParaRPr lang="en-IN" sz="54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Screenshot (75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5738" y="1857352"/>
            <a:ext cx="14209318" cy="6802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Screenshot (77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522" y="1428724"/>
            <a:ext cx="13001716" cy="7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301</Words>
  <Application>Microsoft Macintosh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10</cp:revision>
  <dcterms:created xsi:type="dcterms:W3CDTF">2006-08-16T00:00:00Z</dcterms:created>
  <dcterms:modified xsi:type="dcterms:W3CDTF">2024-08-28T10:05:07Z</dcterms:modified>
  <dc:identifier>DAEhDyfaYKE</dc:identifier>
</cp:coreProperties>
</file>