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rrie Mars" userId="1ed34c7c-7ac7-495c-8482-359b63c8adc8" providerId="ADAL" clId="{8E9421EF-9EC4-463D-81BB-25C27D3A3673}"/>
    <pc:docChg chg="custSel modSld">
      <pc:chgData name="Kerrie Mars" userId="1ed34c7c-7ac7-495c-8482-359b63c8adc8" providerId="ADAL" clId="{8E9421EF-9EC4-463D-81BB-25C27D3A3673}" dt="2022-12-10T19:16:04.787" v="455" actId="1076"/>
      <pc:docMkLst>
        <pc:docMk/>
      </pc:docMkLst>
      <pc:sldChg chg="addSp modSp mod">
        <pc:chgData name="Kerrie Mars" userId="1ed34c7c-7ac7-495c-8482-359b63c8adc8" providerId="ADAL" clId="{8E9421EF-9EC4-463D-81BB-25C27D3A3673}" dt="2022-12-10T19:16:04.787" v="455" actId="1076"/>
        <pc:sldMkLst>
          <pc:docMk/>
          <pc:sldMk cId="2285220608" sldId="258"/>
        </pc:sldMkLst>
        <pc:spChg chg="mod">
          <ac:chgData name="Kerrie Mars" userId="1ed34c7c-7ac7-495c-8482-359b63c8adc8" providerId="ADAL" clId="{8E9421EF-9EC4-463D-81BB-25C27D3A3673}" dt="2022-12-10T19:15:21.493" v="301" actId="20577"/>
          <ac:spMkLst>
            <pc:docMk/>
            <pc:sldMk cId="2285220608" sldId="258"/>
            <ac:spMk id="2" creationId="{9B774A2D-2019-4B87-928A-2B372F4E9FAD}"/>
          </ac:spMkLst>
        </pc:spChg>
        <pc:spChg chg="mod">
          <ac:chgData name="Kerrie Mars" userId="1ed34c7c-7ac7-495c-8482-359b63c8adc8" providerId="ADAL" clId="{8E9421EF-9EC4-463D-81BB-25C27D3A3673}" dt="2022-12-10T19:16:00.682" v="454" actId="27636"/>
          <ac:spMkLst>
            <pc:docMk/>
            <pc:sldMk cId="2285220608" sldId="258"/>
            <ac:spMk id="3" creationId="{359AEF7E-4AD9-4FF2-A537-7F38D3A504D8}"/>
          </ac:spMkLst>
        </pc:spChg>
        <pc:spChg chg="add mod">
          <ac:chgData name="Kerrie Mars" userId="1ed34c7c-7ac7-495c-8482-359b63c8adc8" providerId="ADAL" clId="{8E9421EF-9EC4-463D-81BB-25C27D3A3673}" dt="2022-12-10T19:16:04.787" v="455" actId="1076"/>
          <ac:spMkLst>
            <pc:docMk/>
            <pc:sldMk cId="2285220608" sldId="258"/>
            <ac:spMk id="4" creationId="{106953EC-60CC-4CBA-982A-27428001E8BC}"/>
          </ac:spMkLst>
        </pc:spChg>
        <pc:picChg chg="add mod">
          <ac:chgData name="Kerrie Mars" userId="1ed34c7c-7ac7-495c-8482-359b63c8adc8" providerId="ADAL" clId="{8E9421EF-9EC4-463D-81BB-25C27D3A3673}" dt="2022-12-10T19:14:09.916" v="75" actId="1076"/>
          <ac:picMkLst>
            <pc:docMk/>
            <pc:sldMk cId="2285220608" sldId="258"/>
            <ac:picMk id="11" creationId="{A5777768-C3A6-4A96-AE2E-9073D99BE01B}"/>
          </ac:picMkLst>
        </pc:picChg>
        <pc:picChg chg="add mod">
          <ac:chgData name="Kerrie Mars" userId="1ed34c7c-7ac7-495c-8482-359b63c8adc8" providerId="ADAL" clId="{8E9421EF-9EC4-463D-81BB-25C27D3A3673}" dt="2022-12-10T19:14:11.059" v="76" actId="1076"/>
          <ac:picMkLst>
            <pc:docMk/>
            <pc:sldMk cId="2285220608" sldId="258"/>
            <ac:picMk id="1026" creationId="{FA6194F1-983B-4E0B-A67E-697455B6D365}"/>
          </ac:picMkLst>
        </pc:picChg>
      </pc:sldChg>
      <pc:sldChg chg="addSp modSp mod">
        <pc:chgData name="Kerrie Mars" userId="1ed34c7c-7ac7-495c-8482-359b63c8adc8" providerId="ADAL" clId="{8E9421EF-9EC4-463D-81BB-25C27D3A3673}" dt="2022-12-10T19:13:56.051" v="70" actId="1076"/>
        <pc:sldMkLst>
          <pc:docMk/>
          <pc:sldMk cId="2554348414" sldId="259"/>
        </pc:sldMkLst>
        <pc:spChg chg="mod">
          <ac:chgData name="Kerrie Mars" userId="1ed34c7c-7ac7-495c-8482-359b63c8adc8" providerId="ADAL" clId="{8E9421EF-9EC4-463D-81BB-25C27D3A3673}" dt="2022-12-10T19:13:56.051" v="70" actId="1076"/>
          <ac:spMkLst>
            <pc:docMk/>
            <pc:sldMk cId="2554348414" sldId="259"/>
            <ac:spMk id="3" creationId="{359AEF7E-4AD9-4FF2-A537-7F38D3A504D8}"/>
          </ac:spMkLst>
        </pc:spChg>
        <pc:picChg chg="add mod">
          <ac:chgData name="Kerrie Mars" userId="1ed34c7c-7ac7-495c-8482-359b63c8adc8" providerId="ADAL" clId="{8E9421EF-9EC4-463D-81BB-25C27D3A3673}" dt="2022-12-10T19:13:39.917" v="63" actId="1076"/>
          <ac:picMkLst>
            <pc:docMk/>
            <pc:sldMk cId="2554348414" sldId="259"/>
            <ac:picMk id="11" creationId="{91C9ED06-D89B-4D97-A53D-196CCA47E79D}"/>
          </ac:picMkLst>
        </pc:picChg>
        <pc:picChg chg="add mod">
          <ac:chgData name="Kerrie Mars" userId="1ed34c7c-7ac7-495c-8482-359b63c8adc8" providerId="ADAL" clId="{8E9421EF-9EC4-463D-81BB-25C27D3A3673}" dt="2022-12-10T19:13:51.711" v="69" actId="14100"/>
          <ac:picMkLst>
            <pc:docMk/>
            <pc:sldMk cId="2554348414" sldId="259"/>
            <ac:picMk id="13" creationId="{B527F3B7-4F86-4FE9-9C47-38D596997FD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832A5-5583-4B7B-BD6A-D172397213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1A1AE2-C76D-46C3-A33A-0157D6EC6F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5E6893-F471-443C-BD43-81CC2F4D9595}"/>
              </a:ext>
            </a:extLst>
          </p:cNvPr>
          <p:cNvSpPr>
            <a:spLocks noGrp="1"/>
          </p:cNvSpPr>
          <p:nvPr>
            <p:ph type="dt" sz="half" idx="10"/>
          </p:nvPr>
        </p:nvSpPr>
        <p:spPr/>
        <p:txBody>
          <a:bodyPr/>
          <a:lstStyle/>
          <a:p>
            <a:fld id="{56B7EAA1-C96C-4864-B9D8-DB786720CEED}" type="datetimeFigureOut">
              <a:rPr lang="en-US" smtClean="0"/>
              <a:t>12/10/2022</a:t>
            </a:fld>
            <a:endParaRPr lang="en-US"/>
          </a:p>
        </p:txBody>
      </p:sp>
      <p:sp>
        <p:nvSpPr>
          <p:cNvPr id="5" name="Footer Placeholder 4">
            <a:extLst>
              <a:ext uri="{FF2B5EF4-FFF2-40B4-BE49-F238E27FC236}">
                <a16:creationId xmlns:a16="http://schemas.microsoft.com/office/drawing/2014/main" id="{242A5832-0134-4340-BD8C-D13E132164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749344-E4A4-4BA7-9DB6-70CABE4F6646}"/>
              </a:ext>
            </a:extLst>
          </p:cNvPr>
          <p:cNvSpPr>
            <a:spLocks noGrp="1"/>
          </p:cNvSpPr>
          <p:nvPr>
            <p:ph type="sldNum" sz="quarter" idx="12"/>
          </p:nvPr>
        </p:nvSpPr>
        <p:spPr/>
        <p:txBody>
          <a:bodyPr/>
          <a:lstStyle/>
          <a:p>
            <a:fld id="{84E5AB5A-F457-41CB-95A1-97FDF7600DD3}" type="slidenum">
              <a:rPr lang="en-US" smtClean="0"/>
              <a:t>‹#›</a:t>
            </a:fld>
            <a:endParaRPr lang="en-US"/>
          </a:p>
        </p:txBody>
      </p:sp>
    </p:spTree>
    <p:extLst>
      <p:ext uri="{BB962C8B-B14F-4D97-AF65-F5344CB8AC3E}">
        <p14:creationId xmlns:p14="http://schemas.microsoft.com/office/powerpoint/2010/main" val="2611177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C242D-D413-4753-B86F-9CB3EE3FCF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043907-72DE-4EF9-B61C-80A2FB59D3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90299C-54EE-4692-AB38-5F9EE45399CB}"/>
              </a:ext>
            </a:extLst>
          </p:cNvPr>
          <p:cNvSpPr>
            <a:spLocks noGrp="1"/>
          </p:cNvSpPr>
          <p:nvPr>
            <p:ph type="dt" sz="half" idx="10"/>
          </p:nvPr>
        </p:nvSpPr>
        <p:spPr/>
        <p:txBody>
          <a:bodyPr/>
          <a:lstStyle/>
          <a:p>
            <a:fld id="{56B7EAA1-C96C-4864-B9D8-DB786720CEED}" type="datetimeFigureOut">
              <a:rPr lang="en-US" smtClean="0"/>
              <a:t>12/10/2022</a:t>
            </a:fld>
            <a:endParaRPr lang="en-US"/>
          </a:p>
        </p:txBody>
      </p:sp>
      <p:sp>
        <p:nvSpPr>
          <p:cNvPr id="5" name="Footer Placeholder 4">
            <a:extLst>
              <a:ext uri="{FF2B5EF4-FFF2-40B4-BE49-F238E27FC236}">
                <a16:creationId xmlns:a16="http://schemas.microsoft.com/office/drawing/2014/main" id="{2610B6A5-A1C9-4EA6-98FB-4C9CDD838B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D329FF-9C50-47FF-8997-AE94D661807A}"/>
              </a:ext>
            </a:extLst>
          </p:cNvPr>
          <p:cNvSpPr>
            <a:spLocks noGrp="1"/>
          </p:cNvSpPr>
          <p:nvPr>
            <p:ph type="sldNum" sz="quarter" idx="12"/>
          </p:nvPr>
        </p:nvSpPr>
        <p:spPr/>
        <p:txBody>
          <a:bodyPr/>
          <a:lstStyle/>
          <a:p>
            <a:fld id="{84E5AB5A-F457-41CB-95A1-97FDF7600DD3}" type="slidenum">
              <a:rPr lang="en-US" smtClean="0"/>
              <a:t>‹#›</a:t>
            </a:fld>
            <a:endParaRPr lang="en-US"/>
          </a:p>
        </p:txBody>
      </p:sp>
    </p:spTree>
    <p:extLst>
      <p:ext uri="{BB962C8B-B14F-4D97-AF65-F5344CB8AC3E}">
        <p14:creationId xmlns:p14="http://schemas.microsoft.com/office/powerpoint/2010/main" val="1464258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698844-AC46-430D-9FDF-A0F142D19A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7CEA4F-2A59-4A13-A355-2C5B7B1BCC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250CE3-99CE-40EE-8683-30E9A36FF0CF}"/>
              </a:ext>
            </a:extLst>
          </p:cNvPr>
          <p:cNvSpPr>
            <a:spLocks noGrp="1"/>
          </p:cNvSpPr>
          <p:nvPr>
            <p:ph type="dt" sz="half" idx="10"/>
          </p:nvPr>
        </p:nvSpPr>
        <p:spPr/>
        <p:txBody>
          <a:bodyPr/>
          <a:lstStyle/>
          <a:p>
            <a:fld id="{56B7EAA1-C96C-4864-B9D8-DB786720CEED}" type="datetimeFigureOut">
              <a:rPr lang="en-US" smtClean="0"/>
              <a:t>12/10/2022</a:t>
            </a:fld>
            <a:endParaRPr lang="en-US"/>
          </a:p>
        </p:txBody>
      </p:sp>
      <p:sp>
        <p:nvSpPr>
          <p:cNvPr id="5" name="Footer Placeholder 4">
            <a:extLst>
              <a:ext uri="{FF2B5EF4-FFF2-40B4-BE49-F238E27FC236}">
                <a16:creationId xmlns:a16="http://schemas.microsoft.com/office/drawing/2014/main" id="{A9FCDF37-C603-4559-87CA-FC7ED154F2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661D2-8E9A-48AC-903D-BE5F8AD2578E}"/>
              </a:ext>
            </a:extLst>
          </p:cNvPr>
          <p:cNvSpPr>
            <a:spLocks noGrp="1"/>
          </p:cNvSpPr>
          <p:nvPr>
            <p:ph type="sldNum" sz="quarter" idx="12"/>
          </p:nvPr>
        </p:nvSpPr>
        <p:spPr/>
        <p:txBody>
          <a:bodyPr/>
          <a:lstStyle/>
          <a:p>
            <a:fld id="{84E5AB5A-F457-41CB-95A1-97FDF7600DD3}" type="slidenum">
              <a:rPr lang="en-US" smtClean="0"/>
              <a:t>‹#›</a:t>
            </a:fld>
            <a:endParaRPr lang="en-US"/>
          </a:p>
        </p:txBody>
      </p:sp>
    </p:spTree>
    <p:extLst>
      <p:ext uri="{BB962C8B-B14F-4D97-AF65-F5344CB8AC3E}">
        <p14:creationId xmlns:p14="http://schemas.microsoft.com/office/powerpoint/2010/main" val="3078919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50E3-CD58-4ED6-9832-1506AFCB8A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F1D1B2-312B-42D7-8211-2AAE097045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234E67-8A00-4C78-9F70-16654338D515}"/>
              </a:ext>
            </a:extLst>
          </p:cNvPr>
          <p:cNvSpPr>
            <a:spLocks noGrp="1"/>
          </p:cNvSpPr>
          <p:nvPr>
            <p:ph type="dt" sz="half" idx="10"/>
          </p:nvPr>
        </p:nvSpPr>
        <p:spPr/>
        <p:txBody>
          <a:bodyPr/>
          <a:lstStyle/>
          <a:p>
            <a:fld id="{56B7EAA1-C96C-4864-B9D8-DB786720CEED}" type="datetimeFigureOut">
              <a:rPr lang="en-US" smtClean="0"/>
              <a:t>12/10/2022</a:t>
            </a:fld>
            <a:endParaRPr lang="en-US"/>
          </a:p>
        </p:txBody>
      </p:sp>
      <p:sp>
        <p:nvSpPr>
          <p:cNvPr id="5" name="Footer Placeholder 4">
            <a:extLst>
              <a:ext uri="{FF2B5EF4-FFF2-40B4-BE49-F238E27FC236}">
                <a16:creationId xmlns:a16="http://schemas.microsoft.com/office/drawing/2014/main" id="{6C1F8975-348C-4864-909C-EC30EA9F75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073BE6-4FD3-4984-8499-9F5E849447B4}"/>
              </a:ext>
            </a:extLst>
          </p:cNvPr>
          <p:cNvSpPr>
            <a:spLocks noGrp="1"/>
          </p:cNvSpPr>
          <p:nvPr>
            <p:ph type="sldNum" sz="quarter" idx="12"/>
          </p:nvPr>
        </p:nvSpPr>
        <p:spPr/>
        <p:txBody>
          <a:bodyPr/>
          <a:lstStyle/>
          <a:p>
            <a:fld id="{84E5AB5A-F457-41CB-95A1-97FDF7600DD3}" type="slidenum">
              <a:rPr lang="en-US" smtClean="0"/>
              <a:t>‹#›</a:t>
            </a:fld>
            <a:endParaRPr lang="en-US"/>
          </a:p>
        </p:txBody>
      </p:sp>
    </p:spTree>
    <p:extLst>
      <p:ext uri="{BB962C8B-B14F-4D97-AF65-F5344CB8AC3E}">
        <p14:creationId xmlns:p14="http://schemas.microsoft.com/office/powerpoint/2010/main" val="1902938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AA382-CBBD-4C01-97EE-5A5C9E9412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6BC7FD-CA20-4D94-9AA7-CA2A8BD0F6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F5FD18-B909-4FE0-B417-C6E1CF68BA66}"/>
              </a:ext>
            </a:extLst>
          </p:cNvPr>
          <p:cNvSpPr>
            <a:spLocks noGrp="1"/>
          </p:cNvSpPr>
          <p:nvPr>
            <p:ph type="dt" sz="half" idx="10"/>
          </p:nvPr>
        </p:nvSpPr>
        <p:spPr/>
        <p:txBody>
          <a:bodyPr/>
          <a:lstStyle/>
          <a:p>
            <a:fld id="{56B7EAA1-C96C-4864-B9D8-DB786720CEED}" type="datetimeFigureOut">
              <a:rPr lang="en-US" smtClean="0"/>
              <a:t>12/10/2022</a:t>
            </a:fld>
            <a:endParaRPr lang="en-US"/>
          </a:p>
        </p:txBody>
      </p:sp>
      <p:sp>
        <p:nvSpPr>
          <p:cNvPr id="5" name="Footer Placeholder 4">
            <a:extLst>
              <a:ext uri="{FF2B5EF4-FFF2-40B4-BE49-F238E27FC236}">
                <a16:creationId xmlns:a16="http://schemas.microsoft.com/office/drawing/2014/main" id="{6C6D3E2F-53D4-423C-B081-5D134078AA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BAC300-DB99-4619-8D1B-91D9BC470B82}"/>
              </a:ext>
            </a:extLst>
          </p:cNvPr>
          <p:cNvSpPr>
            <a:spLocks noGrp="1"/>
          </p:cNvSpPr>
          <p:nvPr>
            <p:ph type="sldNum" sz="quarter" idx="12"/>
          </p:nvPr>
        </p:nvSpPr>
        <p:spPr/>
        <p:txBody>
          <a:bodyPr/>
          <a:lstStyle/>
          <a:p>
            <a:fld id="{84E5AB5A-F457-41CB-95A1-97FDF7600DD3}" type="slidenum">
              <a:rPr lang="en-US" smtClean="0"/>
              <a:t>‹#›</a:t>
            </a:fld>
            <a:endParaRPr lang="en-US"/>
          </a:p>
        </p:txBody>
      </p:sp>
    </p:spTree>
    <p:extLst>
      <p:ext uri="{BB962C8B-B14F-4D97-AF65-F5344CB8AC3E}">
        <p14:creationId xmlns:p14="http://schemas.microsoft.com/office/powerpoint/2010/main" val="1379749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64146-AEA0-463E-9386-E1188B8E3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6DE494-01EA-4EC5-A8BE-06B1B53848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F90544-2DDA-4C87-81FC-3F1B2A0787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E4776B-1D45-4B44-B3E1-0B4041FCC32F}"/>
              </a:ext>
            </a:extLst>
          </p:cNvPr>
          <p:cNvSpPr>
            <a:spLocks noGrp="1"/>
          </p:cNvSpPr>
          <p:nvPr>
            <p:ph type="dt" sz="half" idx="10"/>
          </p:nvPr>
        </p:nvSpPr>
        <p:spPr/>
        <p:txBody>
          <a:bodyPr/>
          <a:lstStyle/>
          <a:p>
            <a:fld id="{56B7EAA1-C96C-4864-B9D8-DB786720CEED}" type="datetimeFigureOut">
              <a:rPr lang="en-US" smtClean="0"/>
              <a:t>12/10/2022</a:t>
            </a:fld>
            <a:endParaRPr lang="en-US"/>
          </a:p>
        </p:txBody>
      </p:sp>
      <p:sp>
        <p:nvSpPr>
          <p:cNvPr id="6" name="Footer Placeholder 5">
            <a:extLst>
              <a:ext uri="{FF2B5EF4-FFF2-40B4-BE49-F238E27FC236}">
                <a16:creationId xmlns:a16="http://schemas.microsoft.com/office/drawing/2014/main" id="{42810E29-C999-4E70-9CC2-5EAC766594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81A276-4D93-4A58-A96B-E4847CCF0B39}"/>
              </a:ext>
            </a:extLst>
          </p:cNvPr>
          <p:cNvSpPr>
            <a:spLocks noGrp="1"/>
          </p:cNvSpPr>
          <p:nvPr>
            <p:ph type="sldNum" sz="quarter" idx="12"/>
          </p:nvPr>
        </p:nvSpPr>
        <p:spPr/>
        <p:txBody>
          <a:bodyPr/>
          <a:lstStyle/>
          <a:p>
            <a:fld id="{84E5AB5A-F457-41CB-95A1-97FDF7600DD3}" type="slidenum">
              <a:rPr lang="en-US" smtClean="0"/>
              <a:t>‹#›</a:t>
            </a:fld>
            <a:endParaRPr lang="en-US"/>
          </a:p>
        </p:txBody>
      </p:sp>
    </p:spTree>
    <p:extLst>
      <p:ext uri="{BB962C8B-B14F-4D97-AF65-F5344CB8AC3E}">
        <p14:creationId xmlns:p14="http://schemas.microsoft.com/office/powerpoint/2010/main" val="2197787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26789-B4A4-47D9-8AE0-8B040A492D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E351D2-2F62-4776-91A1-D8B803635E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E6D39A-CBB5-4E13-8D9D-E1F5F57CA5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3427B3-10C3-4490-9E90-2C747FF592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154718-D729-43D9-81E1-80F42442E1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4BBB33-A10F-48A5-B625-03BB138A7715}"/>
              </a:ext>
            </a:extLst>
          </p:cNvPr>
          <p:cNvSpPr>
            <a:spLocks noGrp="1"/>
          </p:cNvSpPr>
          <p:nvPr>
            <p:ph type="dt" sz="half" idx="10"/>
          </p:nvPr>
        </p:nvSpPr>
        <p:spPr/>
        <p:txBody>
          <a:bodyPr/>
          <a:lstStyle/>
          <a:p>
            <a:fld id="{56B7EAA1-C96C-4864-B9D8-DB786720CEED}" type="datetimeFigureOut">
              <a:rPr lang="en-US" smtClean="0"/>
              <a:t>12/10/2022</a:t>
            </a:fld>
            <a:endParaRPr lang="en-US"/>
          </a:p>
        </p:txBody>
      </p:sp>
      <p:sp>
        <p:nvSpPr>
          <p:cNvPr id="8" name="Footer Placeholder 7">
            <a:extLst>
              <a:ext uri="{FF2B5EF4-FFF2-40B4-BE49-F238E27FC236}">
                <a16:creationId xmlns:a16="http://schemas.microsoft.com/office/drawing/2014/main" id="{0CAC367C-FCCD-42EE-BCB7-04D9B63FFE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39C896-8299-43E0-B37C-B8A8EAB20C05}"/>
              </a:ext>
            </a:extLst>
          </p:cNvPr>
          <p:cNvSpPr>
            <a:spLocks noGrp="1"/>
          </p:cNvSpPr>
          <p:nvPr>
            <p:ph type="sldNum" sz="quarter" idx="12"/>
          </p:nvPr>
        </p:nvSpPr>
        <p:spPr/>
        <p:txBody>
          <a:bodyPr/>
          <a:lstStyle/>
          <a:p>
            <a:fld id="{84E5AB5A-F457-41CB-95A1-97FDF7600DD3}" type="slidenum">
              <a:rPr lang="en-US" smtClean="0"/>
              <a:t>‹#›</a:t>
            </a:fld>
            <a:endParaRPr lang="en-US"/>
          </a:p>
        </p:txBody>
      </p:sp>
    </p:spTree>
    <p:extLst>
      <p:ext uri="{BB962C8B-B14F-4D97-AF65-F5344CB8AC3E}">
        <p14:creationId xmlns:p14="http://schemas.microsoft.com/office/powerpoint/2010/main" val="2350201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175B-169E-421D-94E7-3AFBD3192B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37C481-53CB-4542-ADA7-C21F9DDBD420}"/>
              </a:ext>
            </a:extLst>
          </p:cNvPr>
          <p:cNvSpPr>
            <a:spLocks noGrp="1"/>
          </p:cNvSpPr>
          <p:nvPr>
            <p:ph type="dt" sz="half" idx="10"/>
          </p:nvPr>
        </p:nvSpPr>
        <p:spPr/>
        <p:txBody>
          <a:bodyPr/>
          <a:lstStyle/>
          <a:p>
            <a:fld id="{56B7EAA1-C96C-4864-B9D8-DB786720CEED}" type="datetimeFigureOut">
              <a:rPr lang="en-US" smtClean="0"/>
              <a:t>12/10/2022</a:t>
            </a:fld>
            <a:endParaRPr lang="en-US"/>
          </a:p>
        </p:txBody>
      </p:sp>
      <p:sp>
        <p:nvSpPr>
          <p:cNvPr id="4" name="Footer Placeholder 3">
            <a:extLst>
              <a:ext uri="{FF2B5EF4-FFF2-40B4-BE49-F238E27FC236}">
                <a16:creationId xmlns:a16="http://schemas.microsoft.com/office/drawing/2014/main" id="{CC86E224-F366-4765-8DB3-FDBAB644F2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D31118-BF30-4577-8715-E79C0722AC5C}"/>
              </a:ext>
            </a:extLst>
          </p:cNvPr>
          <p:cNvSpPr>
            <a:spLocks noGrp="1"/>
          </p:cNvSpPr>
          <p:nvPr>
            <p:ph type="sldNum" sz="quarter" idx="12"/>
          </p:nvPr>
        </p:nvSpPr>
        <p:spPr/>
        <p:txBody>
          <a:bodyPr/>
          <a:lstStyle/>
          <a:p>
            <a:fld id="{84E5AB5A-F457-41CB-95A1-97FDF7600DD3}" type="slidenum">
              <a:rPr lang="en-US" smtClean="0"/>
              <a:t>‹#›</a:t>
            </a:fld>
            <a:endParaRPr lang="en-US"/>
          </a:p>
        </p:txBody>
      </p:sp>
    </p:spTree>
    <p:extLst>
      <p:ext uri="{BB962C8B-B14F-4D97-AF65-F5344CB8AC3E}">
        <p14:creationId xmlns:p14="http://schemas.microsoft.com/office/powerpoint/2010/main" val="713481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759D7C-669E-47E6-921A-359BB6A4F956}"/>
              </a:ext>
            </a:extLst>
          </p:cNvPr>
          <p:cNvSpPr>
            <a:spLocks noGrp="1"/>
          </p:cNvSpPr>
          <p:nvPr>
            <p:ph type="dt" sz="half" idx="10"/>
          </p:nvPr>
        </p:nvSpPr>
        <p:spPr/>
        <p:txBody>
          <a:bodyPr/>
          <a:lstStyle/>
          <a:p>
            <a:fld id="{56B7EAA1-C96C-4864-B9D8-DB786720CEED}" type="datetimeFigureOut">
              <a:rPr lang="en-US" smtClean="0"/>
              <a:t>12/10/2022</a:t>
            </a:fld>
            <a:endParaRPr lang="en-US"/>
          </a:p>
        </p:txBody>
      </p:sp>
      <p:sp>
        <p:nvSpPr>
          <p:cNvPr id="3" name="Footer Placeholder 2">
            <a:extLst>
              <a:ext uri="{FF2B5EF4-FFF2-40B4-BE49-F238E27FC236}">
                <a16:creationId xmlns:a16="http://schemas.microsoft.com/office/drawing/2014/main" id="{96023E79-A2FF-4E4C-B271-631BBF43B5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1E2F34-86DD-40EA-BEA3-0ABFFA9A2EB1}"/>
              </a:ext>
            </a:extLst>
          </p:cNvPr>
          <p:cNvSpPr>
            <a:spLocks noGrp="1"/>
          </p:cNvSpPr>
          <p:nvPr>
            <p:ph type="sldNum" sz="quarter" idx="12"/>
          </p:nvPr>
        </p:nvSpPr>
        <p:spPr/>
        <p:txBody>
          <a:bodyPr/>
          <a:lstStyle/>
          <a:p>
            <a:fld id="{84E5AB5A-F457-41CB-95A1-97FDF7600DD3}" type="slidenum">
              <a:rPr lang="en-US" smtClean="0"/>
              <a:t>‹#›</a:t>
            </a:fld>
            <a:endParaRPr lang="en-US"/>
          </a:p>
        </p:txBody>
      </p:sp>
    </p:spTree>
    <p:extLst>
      <p:ext uri="{BB962C8B-B14F-4D97-AF65-F5344CB8AC3E}">
        <p14:creationId xmlns:p14="http://schemas.microsoft.com/office/powerpoint/2010/main" val="3663398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66389-2103-4AF4-ABF8-09C74F947C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A897D0-686D-410C-A483-649FCDD0E6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8622D2-2864-45E0-8081-458D9CF965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4314E8-6A19-4D62-8519-D0854885CE2A}"/>
              </a:ext>
            </a:extLst>
          </p:cNvPr>
          <p:cNvSpPr>
            <a:spLocks noGrp="1"/>
          </p:cNvSpPr>
          <p:nvPr>
            <p:ph type="dt" sz="half" idx="10"/>
          </p:nvPr>
        </p:nvSpPr>
        <p:spPr/>
        <p:txBody>
          <a:bodyPr/>
          <a:lstStyle/>
          <a:p>
            <a:fld id="{56B7EAA1-C96C-4864-B9D8-DB786720CEED}" type="datetimeFigureOut">
              <a:rPr lang="en-US" smtClean="0"/>
              <a:t>12/10/2022</a:t>
            </a:fld>
            <a:endParaRPr lang="en-US"/>
          </a:p>
        </p:txBody>
      </p:sp>
      <p:sp>
        <p:nvSpPr>
          <p:cNvPr id="6" name="Footer Placeholder 5">
            <a:extLst>
              <a:ext uri="{FF2B5EF4-FFF2-40B4-BE49-F238E27FC236}">
                <a16:creationId xmlns:a16="http://schemas.microsoft.com/office/drawing/2014/main" id="{14A4899A-1C84-47CC-B6AF-EC45DA882D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541866-C732-439F-8474-6D69F94DCC43}"/>
              </a:ext>
            </a:extLst>
          </p:cNvPr>
          <p:cNvSpPr>
            <a:spLocks noGrp="1"/>
          </p:cNvSpPr>
          <p:nvPr>
            <p:ph type="sldNum" sz="quarter" idx="12"/>
          </p:nvPr>
        </p:nvSpPr>
        <p:spPr/>
        <p:txBody>
          <a:bodyPr/>
          <a:lstStyle/>
          <a:p>
            <a:fld id="{84E5AB5A-F457-41CB-95A1-97FDF7600DD3}" type="slidenum">
              <a:rPr lang="en-US" smtClean="0"/>
              <a:t>‹#›</a:t>
            </a:fld>
            <a:endParaRPr lang="en-US"/>
          </a:p>
        </p:txBody>
      </p:sp>
    </p:spTree>
    <p:extLst>
      <p:ext uri="{BB962C8B-B14F-4D97-AF65-F5344CB8AC3E}">
        <p14:creationId xmlns:p14="http://schemas.microsoft.com/office/powerpoint/2010/main" val="3699195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6349D-D439-4F6C-B751-EA84E3A851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521782-FF87-4AEA-9D67-003E372F02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FD5A93-686C-4185-B405-B7058CFD5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EDAC14-F586-47AD-9178-F8BF409C8045}"/>
              </a:ext>
            </a:extLst>
          </p:cNvPr>
          <p:cNvSpPr>
            <a:spLocks noGrp="1"/>
          </p:cNvSpPr>
          <p:nvPr>
            <p:ph type="dt" sz="half" idx="10"/>
          </p:nvPr>
        </p:nvSpPr>
        <p:spPr/>
        <p:txBody>
          <a:bodyPr/>
          <a:lstStyle/>
          <a:p>
            <a:fld id="{56B7EAA1-C96C-4864-B9D8-DB786720CEED}" type="datetimeFigureOut">
              <a:rPr lang="en-US" smtClean="0"/>
              <a:t>12/10/2022</a:t>
            </a:fld>
            <a:endParaRPr lang="en-US"/>
          </a:p>
        </p:txBody>
      </p:sp>
      <p:sp>
        <p:nvSpPr>
          <p:cNvPr id="6" name="Footer Placeholder 5">
            <a:extLst>
              <a:ext uri="{FF2B5EF4-FFF2-40B4-BE49-F238E27FC236}">
                <a16:creationId xmlns:a16="http://schemas.microsoft.com/office/drawing/2014/main" id="{B9C94675-BF94-45D9-A253-589FD5B676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04FAC4-051B-4350-9808-97083A6A7272}"/>
              </a:ext>
            </a:extLst>
          </p:cNvPr>
          <p:cNvSpPr>
            <a:spLocks noGrp="1"/>
          </p:cNvSpPr>
          <p:nvPr>
            <p:ph type="sldNum" sz="quarter" idx="12"/>
          </p:nvPr>
        </p:nvSpPr>
        <p:spPr/>
        <p:txBody>
          <a:bodyPr/>
          <a:lstStyle/>
          <a:p>
            <a:fld id="{84E5AB5A-F457-41CB-95A1-97FDF7600DD3}" type="slidenum">
              <a:rPr lang="en-US" smtClean="0"/>
              <a:t>‹#›</a:t>
            </a:fld>
            <a:endParaRPr lang="en-US"/>
          </a:p>
        </p:txBody>
      </p:sp>
    </p:spTree>
    <p:extLst>
      <p:ext uri="{BB962C8B-B14F-4D97-AF65-F5344CB8AC3E}">
        <p14:creationId xmlns:p14="http://schemas.microsoft.com/office/powerpoint/2010/main" val="1830324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A73D7A-EA9D-44DA-AA70-9B8EE3644F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E49757-2FB1-468F-A8B4-E116420060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E144AB-0994-437F-879E-9CFE0E32B8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B7EAA1-C96C-4864-B9D8-DB786720CEED}" type="datetimeFigureOut">
              <a:rPr lang="en-US" smtClean="0"/>
              <a:t>12/10/2022</a:t>
            </a:fld>
            <a:endParaRPr lang="en-US"/>
          </a:p>
        </p:txBody>
      </p:sp>
      <p:sp>
        <p:nvSpPr>
          <p:cNvPr id="5" name="Footer Placeholder 4">
            <a:extLst>
              <a:ext uri="{FF2B5EF4-FFF2-40B4-BE49-F238E27FC236}">
                <a16:creationId xmlns:a16="http://schemas.microsoft.com/office/drawing/2014/main" id="{6E0A191B-7802-422E-B6D3-3F60F7BC20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D7CCF7-2BCF-4E26-A61B-58FCC0FC46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E5AB5A-F457-41CB-95A1-97FDF7600DD3}" type="slidenum">
              <a:rPr lang="en-US" smtClean="0"/>
              <a:t>‹#›</a:t>
            </a:fld>
            <a:endParaRPr lang="en-US"/>
          </a:p>
        </p:txBody>
      </p:sp>
    </p:spTree>
    <p:extLst>
      <p:ext uri="{BB962C8B-B14F-4D97-AF65-F5344CB8AC3E}">
        <p14:creationId xmlns:p14="http://schemas.microsoft.com/office/powerpoint/2010/main" val="1069915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1073B3BE-6001-44AB-84D0-D827BB29044E}"/>
              </a:ext>
            </a:extLst>
          </p:cNvPr>
          <p:cNvSpPr>
            <a:spLocks noGrp="1"/>
          </p:cNvSpPr>
          <p:nvPr>
            <p:ph type="subTitle" idx="1"/>
          </p:nvPr>
        </p:nvSpPr>
        <p:spPr>
          <a:xfrm>
            <a:off x="4439633" y="4518923"/>
            <a:ext cx="3312734" cy="1141851"/>
          </a:xfrm>
          <a:noFill/>
        </p:spPr>
        <p:txBody>
          <a:bodyPr>
            <a:normAutofit/>
          </a:bodyPr>
          <a:lstStyle/>
          <a:p>
            <a:r>
              <a:rPr lang="en-US" sz="1100">
                <a:solidFill>
                  <a:srgbClr val="080808"/>
                </a:solidFill>
              </a:rPr>
              <a:t>By: Kerrie Mars</a:t>
            </a:r>
          </a:p>
          <a:p>
            <a:r>
              <a:rPr lang="en-US" sz="1100">
                <a:solidFill>
                  <a:srgbClr val="080808"/>
                </a:solidFill>
              </a:rPr>
              <a:t>Kent State University</a:t>
            </a:r>
          </a:p>
          <a:p>
            <a:r>
              <a:rPr lang="en-US" sz="1100">
                <a:solidFill>
                  <a:srgbClr val="080808"/>
                </a:solidFill>
              </a:rPr>
              <a:t>Fall 2022 Fundamentals of Machine Learning</a:t>
            </a:r>
          </a:p>
          <a:p>
            <a:r>
              <a:rPr lang="en-US" sz="1100">
                <a:solidFill>
                  <a:srgbClr val="080808"/>
                </a:solidFill>
              </a:rPr>
              <a:t>12/10/2022</a:t>
            </a:r>
          </a:p>
        </p:txBody>
      </p:sp>
      <p:sp>
        <p:nvSpPr>
          <p:cNvPr id="2" name="Title 1">
            <a:extLst>
              <a:ext uri="{FF2B5EF4-FFF2-40B4-BE49-F238E27FC236}">
                <a16:creationId xmlns:a16="http://schemas.microsoft.com/office/drawing/2014/main" id="{3DCA0E8E-373E-4FF1-86DA-BEC6FF88C679}"/>
              </a:ext>
            </a:extLst>
          </p:cNvPr>
          <p:cNvSpPr>
            <a:spLocks noGrp="1"/>
          </p:cNvSpPr>
          <p:nvPr>
            <p:ph type="ctrTitle"/>
          </p:nvPr>
        </p:nvSpPr>
        <p:spPr>
          <a:xfrm>
            <a:off x="3204642" y="2353641"/>
            <a:ext cx="5782716" cy="2150719"/>
          </a:xfrm>
          <a:noFill/>
        </p:spPr>
        <p:txBody>
          <a:bodyPr anchor="ctr">
            <a:normAutofit/>
          </a:bodyPr>
          <a:lstStyle/>
          <a:p>
            <a:r>
              <a:rPr lang="en-US" sz="3600" b="1">
                <a:solidFill>
                  <a:srgbClr val="080808"/>
                </a:solidFill>
              </a:rPr>
              <a:t>Hierarchical Clustering</a:t>
            </a:r>
            <a:br>
              <a:rPr lang="en-US" sz="3600" b="1">
                <a:solidFill>
                  <a:srgbClr val="080808"/>
                </a:solidFill>
              </a:rPr>
            </a:br>
            <a:r>
              <a:rPr lang="en-US" sz="3600" b="1">
                <a:solidFill>
                  <a:srgbClr val="080808"/>
                </a:solidFill>
              </a:rPr>
              <a:t>Starbucks Coffee Data</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5180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8"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B774A2D-2019-4B87-928A-2B372F4E9FAD}"/>
              </a:ext>
            </a:extLst>
          </p:cNvPr>
          <p:cNvSpPr>
            <a:spLocks noGrp="1"/>
          </p:cNvSpPr>
          <p:nvPr>
            <p:ph type="title"/>
          </p:nvPr>
        </p:nvSpPr>
        <p:spPr>
          <a:xfrm>
            <a:off x="1047280" y="759805"/>
            <a:ext cx="10306520" cy="1325563"/>
          </a:xfrm>
        </p:spPr>
        <p:txBody>
          <a:bodyPr>
            <a:normAutofit/>
          </a:bodyPr>
          <a:lstStyle/>
          <a:p>
            <a:r>
              <a:rPr lang="en-US" sz="4000" b="1">
                <a:solidFill>
                  <a:srgbClr val="FFFFFF"/>
                </a:solidFill>
              </a:rPr>
              <a:t>Business Problem</a:t>
            </a:r>
          </a:p>
        </p:txBody>
      </p:sp>
      <p:sp>
        <p:nvSpPr>
          <p:cNvPr id="3" name="Content Placeholder 2">
            <a:extLst>
              <a:ext uri="{FF2B5EF4-FFF2-40B4-BE49-F238E27FC236}">
                <a16:creationId xmlns:a16="http://schemas.microsoft.com/office/drawing/2014/main" id="{359AEF7E-4AD9-4FF2-A537-7F38D3A504D8}"/>
              </a:ext>
            </a:extLst>
          </p:cNvPr>
          <p:cNvSpPr>
            <a:spLocks noGrp="1"/>
          </p:cNvSpPr>
          <p:nvPr>
            <p:ph idx="1"/>
          </p:nvPr>
        </p:nvSpPr>
        <p:spPr>
          <a:xfrm>
            <a:off x="1424904" y="2494450"/>
            <a:ext cx="8290596" cy="3563159"/>
          </a:xfrm>
        </p:spPr>
        <p:txBody>
          <a:bodyPr>
            <a:normAutofit lnSpcReduction="10000"/>
          </a:bodyPr>
          <a:lstStyle/>
          <a:p>
            <a:pPr marL="0" indent="0">
              <a:buNone/>
            </a:pPr>
            <a:r>
              <a:rPr lang="en-US" sz="2400" b="1" dirty="0"/>
              <a:t>GOAL: </a:t>
            </a:r>
            <a:r>
              <a:rPr lang="en-US" sz="2400" dirty="0"/>
              <a:t>Provide offerings of Starbucks coffees to encourage employees to return to office while also being health conscious.</a:t>
            </a:r>
          </a:p>
          <a:p>
            <a:pPr marL="0" indent="0">
              <a:buNone/>
            </a:pPr>
            <a:endParaRPr lang="en-US" sz="2400" dirty="0"/>
          </a:p>
          <a:p>
            <a:r>
              <a:rPr lang="en-US" sz="2400" dirty="0"/>
              <a:t>Analyze nutritional data provided by Starbucks for various coffee drinks and determine what type of coffees and drinks will be offered in the office space and paid for by the company.</a:t>
            </a:r>
          </a:p>
          <a:p>
            <a:pPr marL="0" indent="0">
              <a:buNone/>
            </a:pPr>
            <a:r>
              <a:rPr lang="en-US" sz="2400" dirty="0"/>
              <a:t> </a:t>
            </a:r>
          </a:p>
          <a:p>
            <a:r>
              <a:rPr lang="en-US" sz="2000" i="1" dirty="0"/>
              <a:t>Note: Expenses associated with project analysis and execution are fully covered by the CEO as a personal donation with the hopes of eliminating WFH at our company. </a:t>
            </a:r>
          </a:p>
        </p:txBody>
      </p:sp>
      <p:pic>
        <p:nvPicPr>
          <p:cNvPr id="22" name="Graphic 21" descr="Coffee">
            <a:extLst>
              <a:ext uri="{FF2B5EF4-FFF2-40B4-BE49-F238E27FC236}">
                <a16:creationId xmlns:a16="http://schemas.microsoft.com/office/drawing/2014/main" id="{293AAC91-9D3F-9FDD-EA16-B713907541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44664" y="2301261"/>
            <a:ext cx="2790534" cy="2790534"/>
          </a:xfrm>
          <a:prstGeom prst="rect">
            <a:avLst/>
          </a:prstGeom>
        </p:spPr>
      </p:pic>
    </p:spTree>
    <p:extLst>
      <p:ext uri="{BB962C8B-B14F-4D97-AF65-F5344CB8AC3E}">
        <p14:creationId xmlns:p14="http://schemas.microsoft.com/office/powerpoint/2010/main" val="3354865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B774A2D-2019-4B87-928A-2B372F4E9FAD}"/>
              </a:ext>
            </a:extLst>
          </p:cNvPr>
          <p:cNvSpPr>
            <a:spLocks noGrp="1"/>
          </p:cNvSpPr>
          <p:nvPr>
            <p:ph type="title"/>
          </p:nvPr>
        </p:nvSpPr>
        <p:spPr>
          <a:xfrm>
            <a:off x="958506" y="800392"/>
            <a:ext cx="10264697" cy="1212102"/>
          </a:xfrm>
        </p:spPr>
        <p:txBody>
          <a:bodyPr>
            <a:normAutofit/>
          </a:bodyPr>
          <a:lstStyle/>
          <a:p>
            <a:r>
              <a:rPr lang="en-US" sz="4000" b="1" dirty="0">
                <a:solidFill>
                  <a:srgbClr val="FFFFFF"/>
                </a:solidFill>
              </a:rPr>
              <a:t>Approach – Utilized Hierarchical Clustering</a:t>
            </a:r>
          </a:p>
        </p:txBody>
      </p:sp>
      <p:sp>
        <p:nvSpPr>
          <p:cNvPr id="3" name="Content Placeholder 2">
            <a:extLst>
              <a:ext uri="{FF2B5EF4-FFF2-40B4-BE49-F238E27FC236}">
                <a16:creationId xmlns:a16="http://schemas.microsoft.com/office/drawing/2014/main" id="{359AEF7E-4AD9-4FF2-A537-7F38D3A504D8}"/>
              </a:ext>
            </a:extLst>
          </p:cNvPr>
          <p:cNvSpPr>
            <a:spLocks noGrp="1"/>
          </p:cNvSpPr>
          <p:nvPr>
            <p:ph idx="1"/>
          </p:nvPr>
        </p:nvSpPr>
        <p:spPr>
          <a:xfrm>
            <a:off x="1246277" y="2410729"/>
            <a:ext cx="10536013" cy="1092519"/>
          </a:xfrm>
        </p:spPr>
        <p:txBody>
          <a:bodyPr anchor="ctr">
            <a:normAutofit fontScale="85000" lnSpcReduction="10000"/>
          </a:bodyPr>
          <a:lstStyle/>
          <a:p>
            <a:r>
              <a:rPr lang="en-US" sz="2000" dirty="0"/>
              <a:t>Data was tested with normalizing, and not normalizing to determine the best outcome. </a:t>
            </a:r>
          </a:p>
          <a:p>
            <a:r>
              <a:rPr lang="en-US" sz="2000" dirty="0"/>
              <a:t>Normalizing the data in this situation skews the values of the nutritional content. </a:t>
            </a:r>
          </a:p>
          <a:p>
            <a:r>
              <a:rPr lang="en-US" sz="2000" dirty="0"/>
              <a:t>10 clusters and 2 various clusters were tested. Due to the variations in the data, 10 clusters were ultimately used. </a:t>
            </a:r>
          </a:p>
          <a:p>
            <a:endParaRPr lang="en-US" sz="2400" dirty="0"/>
          </a:p>
        </p:txBody>
      </p:sp>
      <p:pic>
        <p:nvPicPr>
          <p:cNvPr id="1026" name="Picture 2">
            <a:extLst>
              <a:ext uri="{FF2B5EF4-FFF2-40B4-BE49-F238E27FC236}">
                <a16:creationId xmlns:a16="http://schemas.microsoft.com/office/drawing/2014/main" id="{FA6194F1-983B-4E0B-A67E-697455B6D3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8516" y="3996609"/>
            <a:ext cx="3326914" cy="266153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A5777768-C3A6-4A96-AE2E-9073D99BE01B}"/>
              </a:ext>
            </a:extLst>
          </p:cNvPr>
          <p:cNvPicPr>
            <a:picLocks noChangeAspect="1"/>
          </p:cNvPicPr>
          <p:nvPr/>
        </p:nvPicPr>
        <p:blipFill>
          <a:blip r:embed="rId3"/>
          <a:stretch>
            <a:fillRect/>
          </a:stretch>
        </p:blipFill>
        <p:spPr>
          <a:xfrm>
            <a:off x="883191" y="4065313"/>
            <a:ext cx="5972810" cy="2524125"/>
          </a:xfrm>
          <a:prstGeom prst="rect">
            <a:avLst/>
          </a:prstGeom>
        </p:spPr>
      </p:pic>
      <p:sp>
        <p:nvSpPr>
          <p:cNvPr id="4" name="TextBox 3">
            <a:extLst>
              <a:ext uri="{FF2B5EF4-FFF2-40B4-BE49-F238E27FC236}">
                <a16:creationId xmlns:a16="http://schemas.microsoft.com/office/drawing/2014/main" id="{106953EC-60CC-4CBA-982A-27428001E8BC}"/>
              </a:ext>
            </a:extLst>
          </p:cNvPr>
          <p:cNvSpPr txBox="1"/>
          <p:nvPr/>
        </p:nvSpPr>
        <p:spPr>
          <a:xfrm>
            <a:off x="1700643" y="3695981"/>
            <a:ext cx="4654351" cy="369332"/>
          </a:xfrm>
          <a:prstGeom prst="rect">
            <a:avLst/>
          </a:prstGeom>
          <a:noFill/>
        </p:spPr>
        <p:txBody>
          <a:bodyPr wrap="none" rtlCol="0">
            <a:spAutoFit/>
          </a:bodyPr>
          <a:lstStyle/>
          <a:p>
            <a:r>
              <a:rPr lang="en-US" dirty="0"/>
              <a:t>Nutritional Summary of Starbucks Coffee Drinks</a:t>
            </a:r>
          </a:p>
        </p:txBody>
      </p:sp>
    </p:spTree>
    <p:extLst>
      <p:ext uri="{BB962C8B-B14F-4D97-AF65-F5344CB8AC3E}">
        <p14:creationId xmlns:p14="http://schemas.microsoft.com/office/powerpoint/2010/main" val="2285220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B774A2D-2019-4B87-928A-2B372F4E9FAD}"/>
              </a:ext>
            </a:extLst>
          </p:cNvPr>
          <p:cNvSpPr>
            <a:spLocks noGrp="1"/>
          </p:cNvSpPr>
          <p:nvPr>
            <p:ph type="title"/>
          </p:nvPr>
        </p:nvSpPr>
        <p:spPr>
          <a:xfrm>
            <a:off x="958506" y="800392"/>
            <a:ext cx="10264697" cy="1212102"/>
          </a:xfrm>
        </p:spPr>
        <p:txBody>
          <a:bodyPr>
            <a:normAutofit/>
          </a:bodyPr>
          <a:lstStyle/>
          <a:p>
            <a:r>
              <a:rPr lang="en-US" sz="4000" b="1">
                <a:solidFill>
                  <a:srgbClr val="FFFFFF"/>
                </a:solidFill>
              </a:rPr>
              <a:t>Conclusion</a:t>
            </a:r>
          </a:p>
        </p:txBody>
      </p:sp>
      <p:sp>
        <p:nvSpPr>
          <p:cNvPr id="3" name="Content Placeholder 2">
            <a:extLst>
              <a:ext uri="{FF2B5EF4-FFF2-40B4-BE49-F238E27FC236}">
                <a16:creationId xmlns:a16="http://schemas.microsoft.com/office/drawing/2014/main" id="{359AEF7E-4AD9-4FF2-A537-7F38D3A504D8}"/>
              </a:ext>
            </a:extLst>
          </p:cNvPr>
          <p:cNvSpPr>
            <a:spLocks noGrp="1"/>
          </p:cNvSpPr>
          <p:nvPr>
            <p:ph idx="1"/>
          </p:nvPr>
        </p:nvSpPr>
        <p:spPr>
          <a:xfrm>
            <a:off x="1368637" y="2140664"/>
            <a:ext cx="9708995" cy="1344446"/>
          </a:xfrm>
        </p:spPr>
        <p:txBody>
          <a:bodyPr anchor="ctr">
            <a:normAutofit/>
          </a:bodyPr>
          <a:lstStyle/>
          <a:p>
            <a:pPr marL="0" indent="0">
              <a:buNone/>
            </a:pPr>
            <a:r>
              <a:rPr lang="en-US" sz="2400" dirty="0"/>
              <a:t>In summary, coffee drinks included in Cluster 6 have the healthiest nutritional value while also providing the highest caffeine content which is important to our employees. </a:t>
            </a:r>
          </a:p>
        </p:txBody>
      </p:sp>
      <p:pic>
        <p:nvPicPr>
          <p:cNvPr id="11" name="Picture 10" descr="Diagram&#10;&#10;Description automatically generated with low confidence">
            <a:extLst>
              <a:ext uri="{FF2B5EF4-FFF2-40B4-BE49-F238E27FC236}">
                <a16:creationId xmlns:a16="http://schemas.microsoft.com/office/drawing/2014/main" id="{91C9ED06-D89B-4D97-A53D-196CCA47E79D}"/>
              </a:ext>
            </a:extLst>
          </p:cNvPr>
          <p:cNvPicPr>
            <a:picLocks noChangeAspect="1"/>
          </p:cNvPicPr>
          <p:nvPr/>
        </p:nvPicPr>
        <p:blipFill>
          <a:blip r:embed="rId2"/>
          <a:stretch>
            <a:fillRect/>
          </a:stretch>
        </p:blipFill>
        <p:spPr>
          <a:xfrm>
            <a:off x="644055" y="3740150"/>
            <a:ext cx="4660474" cy="2915506"/>
          </a:xfrm>
          <a:prstGeom prst="rect">
            <a:avLst/>
          </a:prstGeom>
        </p:spPr>
      </p:pic>
      <p:pic>
        <p:nvPicPr>
          <p:cNvPr id="13" name="Picture 12" descr="Chart, scatter chart&#10;&#10;Description automatically generated">
            <a:extLst>
              <a:ext uri="{FF2B5EF4-FFF2-40B4-BE49-F238E27FC236}">
                <a16:creationId xmlns:a16="http://schemas.microsoft.com/office/drawing/2014/main" id="{B527F3B7-4F86-4FE9-9C47-38D596997FD1}"/>
              </a:ext>
            </a:extLst>
          </p:cNvPr>
          <p:cNvPicPr>
            <a:picLocks noChangeAspect="1"/>
          </p:cNvPicPr>
          <p:nvPr/>
        </p:nvPicPr>
        <p:blipFill>
          <a:blip r:embed="rId3"/>
          <a:stretch>
            <a:fillRect/>
          </a:stretch>
        </p:blipFill>
        <p:spPr>
          <a:xfrm>
            <a:off x="5948585" y="3770154"/>
            <a:ext cx="4894840" cy="2915506"/>
          </a:xfrm>
          <a:prstGeom prst="rect">
            <a:avLst/>
          </a:prstGeom>
        </p:spPr>
      </p:pic>
    </p:spTree>
    <p:extLst>
      <p:ext uri="{BB962C8B-B14F-4D97-AF65-F5344CB8AC3E}">
        <p14:creationId xmlns:p14="http://schemas.microsoft.com/office/powerpoint/2010/main" val="25543484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196</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Hierarchical Clustering Starbucks Coffee Data</vt:lpstr>
      <vt:lpstr>Business Problem</vt:lpstr>
      <vt:lpstr>Approach – Utilized Hierarchical Clustering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Hierarchical Clustering Starbucks Coffee Data</dc:title>
  <dc:creator>Kerrie Mars</dc:creator>
  <cp:lastModifiedBy>Kerrie Mars</cp:lastModifiedBy>
  <cp:revision>2</cp:revision>
  <dcterms:created xsi:type="dcterms:W3CDTF">2022-12-10T16:25:42Z</dcterms:created>
  <dcterms:modified xsi:type="dcterms:W3CDTF">2022-12-10T19:16:23Z</dcterms:modified>
</cp:coreProperties>
</file>