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00D8D-628F-BB48-A106-C8B160D230EB}" v="3" dt="2025-04-09T18:38:28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BEEE-0A3F-88F1-C179-D72D5E2F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69E97-4707-DB96-3348-E8123D2F2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0AFD1-C558-3D33-D299-D8BFA21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1935-2D7B-D246-628C-DAD81740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B49B-95BD-75BC-5CF4-37CE3402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0EC9-FBA6-1FA5-7FD4-8B5E67BA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966A5-54CC-8CE8-D6F8-D05B533E8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4CD7-DA22-B943-EAA9-5863C3F9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A4C9-847F-5147-CFC6-AF8ACFC2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357A-BEC9-7B8C-1250-E01F8E5C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6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3E485-26CD-3562-304E-6D239304A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D9199-7BF5-7C47-ED82-FB79D7E3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6717-3D88-2400-DF03-BC695881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09C0-CAE9-ABB5-033C-088334F9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2515-EC47-4222-3AF4-2BAEA5C5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4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4C2E-6703-0880-9A01-8F7B259F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E827-95F2-C8A9-5CEB-1E3085B5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6170-18B6-CA66-4A0F-0361D4C7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748F-3061-0DED-A400-D656CEDC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4511-59BC-B087-8CDA-8F40FBF3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A3F3-429C-45FB-6204-A8E720C6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8A1DD-A0E6-7BE8-6313-71A08AB7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20B1-8890-387D-FEDE-5C406372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29A1C-8B7E-E62D-A3B9-FE35F3A2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4E3A-677B-CD90-AF77-88098A2C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A70E-8291-D2A1-CABC-E154B722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E50A-2085-B9F7-5C4C-A85E4C753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D5EA6-D33B-AE55-BE95-C21EEF40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213F1-FE89-665E-393E-E78C28E7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7938B-E0EF-6D8A-F79D-2E6B922F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8C0A7-E8A5-1546-C5CF-C5C00660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4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E50B-5540-1E6F-A53F-6B2BD90E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86A0-A7D6-2168-03E0-A5B53E17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69982-9E2F-2286-3988-1410A300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7917E-1A94-6C42-5ACD-3D37E20A1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7BE38-BCA1-1C95-F798-70C66B7C9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7DE57-8237-09FF-B1B4-0A24FA74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2922A-ECAD-1997-E5FD-9091EFC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BFD2E-0A06-29B3-AF52-21D222CE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272C-1ABA-6861-B17E-C605D02E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6AB6B-94F4-50F5-7170-2DE7FBCA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72BED-EA12-5937-4B2B-F0E2BFA7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DD02C-7832-5FEF-7EB0-BBAE431F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F0AA6-336A-5635-6A5E-17A89C7E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79794-69DA-49E0-3C5A-DECF7D1E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E327C-D68E-82DB-EC46-A4CFAFB0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C40A-D59D-0AD7-8734-26306BD6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E63E-2084-BA28-1A62-6843C3FEC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C7472-FCE2-5AEA-1BE6-EC4D3B064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592C9-9077-E752-5D1A-2B1BBB6E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69133-4B00-B240-0C14-649E064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1CB-2619-940A-E04E-211B1FB7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6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99DF-384B-F503-0EDC-CD16D566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E0665-27A4-EC4C-27FD-F14A1AB28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4933B-61B6-6D3D-7815-0910FFDF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17A8A-5805-58B4-07DF-2FF231B6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15D73-3688-F644-9036-61280B8F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E8931-CD9C-E76D-652D-2D5B160D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4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490BB-7916-2225-B672-F0519A4F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A7EB-874D-894F-BA8A-B475D99FB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04C8-CF2F-4F35-7C24-212B7326F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291DA-C8A1-9048-9EDB-0589A87CFDD3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EC1DF-A457-D6CF-744B-B6B8DFCDA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DFF16-C550-7453-6632-6A81C1703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CF77E-1233-F748-9A7F-65A9E626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3587-0E52-9409-CAB7-2B9CF2165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C471F-7AC2-5A39-2E70-AC0F855A5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2800AFE8-15B7-3851-BB6C-3E2AD933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57" y="105615"/>
            <a:ext cx="4978854" cy="3323385"/>
          </a:xfrm>
          <a:prstGeom prst="rect">
            <a:avLst/>
          </a:prstGeom>
        </p:spPr>
      </p:pic>
      <p:pic>
        <p:nvPicPr>
          <p:cNvPr id="7" name="Picture 6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65D6F629-CF77-83A7-F80C-48260AFA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6" y="3429000"/>
            <a:ext cx="4978855" cy="3323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4A9239-C14C-F888-5BAC-02C568648053}"/>
              </a:ext>
            </a:extLst>
          </p:cNvPr>
          <p:cNvSpPr txBox="1"/>
          <p:nvPr/>
        </p:nvSpPr>
        <p:spPr>
          <a:xfrm>
            <a:off x="618756" y="105615"/>
            <a:ext cx="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AB9B0-F25A-E715-C9AA-369ACFA54935}"/>
              </a:ext>
            </a:extLst>
          </p:cNvPr>
          <p:cNvSpPr txBox="1"/>
          <p:nvPr/>
        </p:nvSpPr>
        <p:spPr>
          <a:xfrm>
            <a:off x="618756" y="3429000"/>
            <a:ext cx="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09659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Irving</dc:creator>
  <cp:lastModifiedBy>Katie Irving</cp:lastModifiedBy>
  <cp:revision>1</cp:revision>
  <dcterms:created xsi:type="dcterms:W3CDTF">2025-04-09T18:30:32Z</dcterms:created>
  <dcterms:modified xsi:type="dcterms:W3CDTF">2025-04-09T18:38:58Z</dcterms:modified>
</cp:coreProperties>
</file>