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3C56-DACC-8D45-B377-7842C4A6E39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E3AE-8C0E-A240-B766-DFE6D1CB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E3AE-8C0E-A240-B766-DFE6D1CB47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E3AE-8C0E-A240-B766-DFE6D1CB4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607-19D7-A743-82C1-F6B8B993A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AE768-FF1F-8F43-B16C-62A277D6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4D40-F1B8-EA49-B555-B21A09DD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7351-5853-0546-BA4C-D24E424D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C1D9-357E-CF43-89ED-FD8744C9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0753-C71B-A54C-A559-69E63133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3DBA6-7010-5B4D-897E-5C670317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A1B3-F46D-FA40-BCCF-4886FF50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9385-0D82-BE43-975B-63B40434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4177-A2F6-4E43-8B22-5F4C4057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B989E-B120-4E4E-A133-47DAC335F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1B48A-A0A8-5F42-9C5D-C172867C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7A24-ED22-D34C-9FD8-2AF90878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C5B2-2610-8D41-A7E6-5F6B9F26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0AC68-B513-3942-A726-66EDA1A3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1F27-C74C-AB4C-87AF-15DBD1BE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BB75-FAF1-6049-9EE5-A40EF7A4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045-618C-6948-8D85-D393FE7C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BA54-B874-6143-8F0D-0FB21F69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9AED-666B-8846-88C8-57855423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AD71-95A0-8745-BEE1-3AFE1F2C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9563-493E-4641-A0E2-539CA00E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9365-5AB9-AE48-9389-0D3D5B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BE84-6E47-424C-8806-4C6922CA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C048-896C-964D-B93D-0B6B5450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D4BA-AE15-0142-8521-B923459D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F1F3-D204-0E42-9E69-61FD95CE7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87A2-36E8-9C4E-AEB6-8DA31421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7A6F-D4EE-F94C-B5E1-7EEE9630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4F54-1C3C-3E42-A2AB-5FEC7C1D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B592-2063-0749-8769-6BD10CFF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C101-5933-6246-9E42-7C7A4D9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95F8-07F7-0F4D-AF39-377933AB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EE54F-CEC7-C34E-9E32-C9AB49DFE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07F55-C271-C24B-8677-72A3D8330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E415B-2A8A-AF47-8B63-6B4A06D0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E7E75-4FDF-7045-9F1A-6E77C4C3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416C8-46AF-3647-B08F-E806942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50B7-0930-7A47-9089-02F94A13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4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A06F-3E57-4E48-A434-72009AF4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A7217-9A34-C049-956C-DBCB5957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50B0F-6FC2-164A-BC25-77145BF6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88C1B-6AA0-A347-AFF5-2A2697BC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6568D-E97F-C740-942F-22417DE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52111-D070-A340-96E6-1227B840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AC37-AFD5-5E46-9238-5786C1D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8501-6C55-4148-89A8-E94CD0D8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B5A3-6296-5F44-AD48-07935CE0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1AEA2-5318-014A-BBB5-FE5B71B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3902C-E6E3-4E42-A99A-2579E17A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D99C-E57C-9042-9D7A-7AA9219B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6A2A-4070-164E-BC4A-2C2932F2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14E1-5C5A-AC49-A9DE-C2447BB4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2F836-FD2D-0746-B5B7-E20CFDAE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0BA78-B074-A344-A317-A965A65B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E953-50B0-D44E-9BB7-D23F8D02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FCDCE-E64E-3D4C-B6DD-BF5591EF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7D31-26E1-6B4B-AC68-09F8211D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09072-EC11-0B48-8342-DDFADC3B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AB88-5A8C-4440-A5C4-D43751F8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AED8-10F2-FE43-878B-9050C96F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2B070-708A-9A41-926C-C6A83D28876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AC6E-2C04-5B47-B906-312197D6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4A77-A2E6-9041-A4AA-793BEDC3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42C6-0040-DD45-8752-562B130A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E3D58-173B-404D-87D1-AC638F1D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2543" y="74142"/>
            <a:ext cx="4916958" cy="327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1F4C7-C15D-D34F-80CB-58BC5790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22543" y="3136903"/>
            <a:ext cx="4916959" cy="327797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EBA233C-B9B4-2247-A09C-4994A7E02B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851"/>
          <a:stretch/>
        </p:blipFill>
        <p:spPr>
          <a:xfrm>
            <a:off x="2317550" y="93708"/>
            <a:ext cx="3891722" cy="327797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32F590D-934C-434D-91DA-D5EE42A2B3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851"/>
          <a:stretch/>
        </p:blipFill>
        <p:spPr>
          <a:xfrm>
            <a:off x="2317550" y="3136903"/>
            <a:ext cx="3891722" cy="32779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5F9224-2071-454A-B46C-F87660C1B91B}"/>
              </a:ext>
            </a:extLst>
          </p:cNvPr>
          <p:cNvSpPr/>
          <p:nvPr/>
        </p:nvSpPr>
        <p:spPr>
          <a:xfrm>
            <a:off x="2655860" y="74142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F8799-5A76-8B4E-BC3E-6894CE6BEB8E}"/>
              </a:ext>
            </a:extLst>
          </p:cNvPr>
          <p:cNvSpPr/>
          <p:nvPr/>
        </p:nvSpPr>
        <p:spPr>
          <a:xfrm>
            <a:off x="2819074" y="3117337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2CEA0-4008-5842-B063-A280AEAEAABA}"/>
              </a:ext>
            </a:extLst>
          </p:cNvPr>
          <p:cNvSpPr/>
          <p:nvPr/>
        </p:nvSpPr>
        <p:spPr>
          <a:xfrm>
            <a:off x="6690858" y="72598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DB110-49D1-8346-860A-29BABCDBB13F}"/>
              </a:ext>
            </a:extLst>
          </p:cNvPr>
          <p:cNvSpPr/>
          <p:nvPr/>
        </p:nvSpPr>
        <p:spPr>
          <a:xfrm>
            <a:off x="6535185" y="3002692"/>
            <a:ext cx="2888673" cy="362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9E461-D512-4F4A-91BC-595AEB8216ED}"/>
              </a:ext>
            </a:extLst>
          </p:cNvPr>
          <p:cNvSpPr txBox="1"/>
          <p:nvPr/>
        </p:nvSpPr>
        <p:spPr>
          <a:xfrm>
            <a:off x="2134646" y="15669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8C81F-CE3F-0D4F-9319-A80F64466C09}"/>
              </a:ext>
            </a:extLst>
          </p:cNvPr>
          <p:cNvSpPr txBox="1"/>
          <p:nvPr/>
        </p:nvSpPr>
        <p:spPr>
          <a:xfrm>
            <a:off x="2134646" y="3271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6913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E3D58-173B-404D-87D1-AC638F1D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2543" y="74142"/>
            <a:ext cx="4916958" cy="327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1F4C7-C15D-D34F-80CB-58BC5790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22543" y="3149259"/>
            <a:ext cx="4916958" cy="327797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EFD6EB0-6177-1A44-94D5-0574B2A8F9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99"/>
          <a:stretch/>
        </p:blipFill>
        <p:spPr>
          <a:xfrm>
            <a:off x="1908601" y="0"/>
            <a:ext cx="4187399" cy="349821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7421854-9413-B74A-8F48-A84CC2D1EC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99"/>
          <a:stretch/>
        </p:blipFill>
        <p:spPr>
          <a:xfrm>
            <a:off x="1908601" y="3237469"/>
            <a:ext cx="4084425" cy="34121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365F2E-97A5-B140-81E4-15F2D501F179}"/>
              </a:ext>
            </a:extLst>
          </p:cNvPr>
          <p:cNvSpPr/>
          <p:nvPr/>
        </p:nvSpPr>
        <p:spPr>
          <a:xfrm>
            <a:off x="2421081" y="33984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76185-8C5D-AE44-AE1E-0C2FD4B5680D}"/>
              </a:ext>
            </a:extLst>
          </p:cNvPr>
          <p:cNvSpPr/>
          <p:nvPr/>
        </p:nvSpPr>
        <p:spPr>
          <a:xfrm>
            <a:off x="2421081" y="3204746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CD8B6-66DB-754D-84EE-FB7BCF1FDC21}"/>
              </a:ext>
            </a:extLst>
          </p:cNvPr>
          <p:cNvSpPr/>
          <p:nvPr/>
        </p:nvSpPr>
        <p:spPr>
          <a:xfrm>
            <a:off x="6653134" y="33984"/>
            <a:ext cx="2888673" cy="26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15010-E9CE-DD4B-8D3A-3623D25E155B}"/>
              </a:ext>
            </a:extLst>
          </p:cNvPr>
          <p:cNvSpPr/>
          <p:nvPr/>
        </p:nvSpPr>
        <p:spPr>
          <a:xfrm>
            <a:off x="6513090" y="3002692"/>
            <a:ext cx="2888673" cy="387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0C283-61E4-F84A-AA7C-3452C40184EC}"/>
              </a:ext>
            </a:extLst>
          </p:cNvPr>
          <p:cNvSpPr txBox="1"/>
          <p:nvPr/>
        </p:nvSpPr>
        <p:spPr>
          <a:xfrm>
            <a:off x="1862795" y="15669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F46-D61F-784E-8A8E-05C1B6192821}"/>
              </a:ext>
            </a:extLst>
          </p:cNvPr>
          <p:cNvSpPr txBox="1"/>
          <p:nvPr/>
        </p:nvSpPr>
        <p:spPr>
          <a:xfrm>
            <a:off x="1862795" y="3271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72764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0E89A6A-95C9-374E-8D66-AE892F2F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05"/>
          <a:stretch/>
        </p:blipFill>
        <p:spPr>
          <a:xfrm>
            <a:off x="3161271" y="0"/>
            <a:ext cx="3214816" cy="320383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3FD07F2-5207-DE4A-B86A-E020E50F3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05"/>
          <a:stretch/>
        </p:blipFill>
        <p:spPr>
          <a:xfrm>
            <a:off x="3161270" y="3332891"/>
            <a:ext cx="3214816" cy="320383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720FCD3-7562-B542-A7B4-D08191B53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24" t="40861" b="31755"/>
          <a:stretch/>
        </p:blipFill>
        <p:spPr>
          <a:xfrm>
            <a:off x="5721179" y="2829697"/>
            <a:ext cx="1743331" cy="8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8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</Words>
  <Application>Microsoft Macintosh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4</cp:revision>
  <dcterms:created xsi:type="dcterms:W3CDTF">2022-03-23T16:20:20Z</dcterms:created>
  <dcterms:modified xsi:type="dcterms:W3CDTF">2022-03-29T22:47:42Z</dcterms:modified>
</cp:coreProperties>
</file>