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3C56-DACC-8D45-B377-7842C4A6E39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E3AE-8C0E-A240-B766-DFE6D1CB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607-19D7-A743-82C1-F6B8B993A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E768-FF1F-8F43-B16C-62A277D6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4D40-F1B8-EA49-B555-B21A09DD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7351-5853-0546-BA4C-D24E424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C1D9-357E-CF43-89ED-FD8744C9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0753-C71B-A54C-A559-69E63133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DBA6-7010-5B4D-897E-5C670317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A1B3-F46D-FA40-BCCF-4886FF5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9385-0D82-BE43-975B-63B40434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4177-A2F6-4E43-8B22-5F4C405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989E-B120-4E4E-A133-47DAC335F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B48A-A0A8-5F42-9C5D-C172867C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7A24-ED22-D34C-9FD8-2AF90878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C5B2-2610-8D41-A7E6-5F6B9F2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AC68-B513-3942-A726-66EDA1A3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F27-C74C-AB4C-87AF-15DBD1BE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BB75-FAF1-6049-9EE5-A40EF7A4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045-618C-6948-8D85-D393FE7C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BA54-B874-6143-8F0D-0FB21F69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9AED-666B-8846-88C8-57855423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AD71-95A0-8745-BEE1-3AFE1F2C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9563-493E-4641-A0E2-539CA00E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9365-5AB9-AE48-9389-0D3D5B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BE84-6E47-424C-8806-4C6922C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C048-896C-964D-B93D-0B6B545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D4BA-AE15-0142-8521-B923459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F1F3-D204-0E42-9E69-61FD95CE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87A2-36E8-9C4E-AEB6-8DA31421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7A6F-D4EE-F94C-B5E1-7EEE963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4F54-1C3C-3E42-A2AB-5FEC7C1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B592-2063-0749-8769-6BD10CFF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101-5933-6246-9E42-7C7A4D9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95F8-07F7-0F4D-AF39-377933AB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E54F-CEC7-C34E-9E32-C9AB49DF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7F55-C271-C24B-8677-72A3D8330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E415B-2A8A-AF47-8B63-6B4A06D0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E7E75-4FDF-7045-9F1A-6E77C4C3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416C8-46AF-3647-B08F-E806942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50B7-0930-7A47-9089-02F94A1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A06F-3E57-4E48-A434-72009AF4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A7217-9A34-C049-956C-DBCB5957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50B0F-6FC2-164A-BC25-77145BF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88C1B-6AA0-A347-AFF5-2A2697B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6568D-E97F-C740-942F-22417DE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52111-D070-A340-96E6-1227B84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AC37-AFD5-5E46-9238-5786C1D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501-6C55-4148-89A8-E94CD0D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B5A3-6296-5F44-AD48-07935CE0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AEA2-5318-014A-BBB5-FE5B71B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902C-E6E3-4E42-A99A-2579E17A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D99C-E57C-9042-9D7A-7AA9219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6A2A-4070-164E-BC4A-2C2932F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4E1-5C5A-AC49-A9DE-C2447BB4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F836-FD2D-0746-B5B7-E20CFDAE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BA78-B074-A344-A317-A965A65B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E953-50B0-D44E-9BB7-D23F8D02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CDCE-E64E-3D4C-B6DD-BF5591E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7D31-26E1-6B4B-AC68-09F8211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09072-EC11-0B48-8342-DDFADC3B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AB88-5A8C-4440-A5C4-D43751F8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AED8-10F2-FE43-878B-9050C96F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AC6E-2C04-5B47-B906-312197D6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4A77-A2E6-9041-A4AA-793BEDC3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9" cy="327797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3" y="3136903"/>
            <a:ext cx="4916959" cy="327797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BA233C-B9B4-2247-A09C-4994A7E02B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51"/>
          <a:stretch/>
        </p:blipFill>
        <p:spPr>
          <a:xfrm>
            <a:off x="2317550" y="93708"/>
            <a:ext cx="3891722" cy="327797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2F590D-934C-434D-91DA-D5EE42A2B3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851"/>
          <a:stretch/>
        </p:blipFill>
        <p:spPr>
          <a:xfrm>
            <a:off x="2317550" y="3136903"/>
            <a:ext cx="3891722" cy="32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9" cy="327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2543" y="3149259"/>
            <a:ext cx="4916959" cy="32779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FD6EB0-6177-1A44-94D5-0574B2A8F9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9"/>
          <a:stretch/>
        </p:blipFill>
        <p:spPr>
          <a:xfrm>
            <a:off x="1908601" y="0"/>
            <a:ext cx="4187399" cy="34982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7421854-9413-B74A-8F48-A84CC2D1EC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99"/>
          <a:stretch/>
        </p:blipFill>
        <p:spPr>
          <a:xfrm>
            <a:off x="1908601" y="3237469"/>
            <a:ext cx="4084425" cy="34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3</cp:revision>
  <dcterms:created xsi:type="dcterms:W3CDTF">2022-03-23T16:20:20Z</dcterms:created>
  <dcterms:modified xsi:type="dcterms:W3CDTF">2022-03-23T19:41:49Z</dcterms:modified>
</cp:coreProperties>
</file>