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F815-5903-5B45-E3A8-A0667C2CE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6E1C-550E-F53F-FAB0-7D3D064D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5BA1-1E3C-52DF-3610-36A927C3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430D-A6EE-CC24-C897-7FFB0F25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D4F-2217-0F63-335C-D24F6AE7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36DF-C208-B6A8-2AFD-F7B5225E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6D76F-2D66-A157-71E8-627A2890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E8AA-D5A8-D136-8137-CBE82DBD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6C12-5235-2C33-72B7-1A84AD03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372-5656-E09E-7556-91E1C9E9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4CC4D-6A03-7032-C469-FB7D814A1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F4FD-244A-DF26-C9E4-F750362A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D1FC-D3DC-ACA8-8989-9002BED0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7568-E4B7-B43B-BCD3-BCB63F24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2526-70FF-CE54-B893-C0F124E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99CB-DE0E-CBFE-6361-8FAD683F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1806-ED01-B2C4-27FE-1758251F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66D5-0E0E-3BB6-7063-12901D64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BC02-3D89-020A-1E4A-78A76127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E02E-3EF4-6678-76A8-8FA72E3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87BD-60C4-33B9-14FD-B1F9730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76BE-E32F-D864-CC9D-CFD00A10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8EBA-14FA-F736-898B-8F0C63F9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05D5-4DCF-9DCA-640E-44BE4F73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7660-C3DF-E112-4001-1BFCF1E0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7C88-8446-012F-30A9-29E1419A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DD65-45A7-1937-A51F-220CE187C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560D-C7C0-2873-D072-1730D165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CB815-9C67-392A-775F-892D8412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FFE1D-F570-A85D-DC6B-F970B61F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6B72-B13D-3947-3417-DDD2E83A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A1F8-1E75-BD43-6E14-86FF9284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F3A3-AD68-4D4D-E853-80CA2C4D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97B66-F7B4-AFE4-BAA6-7E8CD543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7F8-5448-ECC4-9EBD-557242B0E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D7602-76CC-3F1E-AE83-6C484BD4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85B0E-0DDF-91F8-E64A-52DAF7EC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A3226-3C4A-5034-73E9-74FA3F5D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2F06-84CA-F7A1-280A-2BCCDCC6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FBCB-BD9F-3E6B-5D0B-8EB3673A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6AE0-9D72-5B07-B688-49C13722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4DBC7-F836-48F4-DA9F-42192B4B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18CD3-C8C9-48A1-DF63-926C6C5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7DF83-F7D0-A787-0C77-82D7992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C33F4-253D-4D43-4AE5-C3D5066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03345-1BD0-C957-13EA-F56B20B1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C3DC-1AC1-1431-118E-50E8D37A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2515-AA98-9CAE-AA1A-575437DE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3FA5F-3725-A002-F775-DCA0CFA6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3DEC5-A89F-7A18-C4D0-B58F06A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532B9-ACDA-748F-7588-3640D92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20967-257A-A220-9196-E580AFD6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5019-C219-BC08-36C8-4E146948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01751-E9BE-C25E-3F99-60ECD4A6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F688-B6F5-AB81-90BF-E637782D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245A-782C-3A20-66E8-493FFBD9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25B7-92FE-9E74-A1DF-3B18ED2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7DD8-5558-4903-CE72-F8994403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D7F4-1784-B59F-FECD-F289F381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90AEF-9B87-8B46-A94E-898B884F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A053-68C9-BEDD-001F-02926AAF3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F0F3-862E-133A-9CB5-1DC834A02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DFEF-4FDB-DDCC-4800-41452115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B6B7-4B5A-9F6C-5D7C-937A8679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 Temp loggers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6C344-41E4-4DEC-EB0E-38E887D1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13F47-0B91-4613-5E0E-28A488A2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1150" y="247650"/>
            <a:ext cx="9029700" cy="636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13B3F-3B22-2740-D5F5-D393D01BD3FA}"/>
              </a:ext>
            </a:extLst>
          </p:cNvPr>
          <p:cNvSpPr txBox="1"/>
          <p:nvPr/>
        </p:nvSpPr>
        <p:spPr>
          <a:xfrm>
            <a:off x="176270" y="354743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Fix labels</a:t>
            </a:r>
          </a:p>
        </p:txBody>
      </p:sp>
    </p:spTree>
    <p:extLst>
      <p:ext uri="{BB962C8B-B14F-4D97-AF65-F5344CB8AC3E}">
        <p14:creationId xmlns:p14="http://schemas.microsoft.com/office/powerpoint/2010/main" val="13095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80558-4C77-5BB3-50F2-12CC2C5E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By Metric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622DB2-6F04-28A3-F690-843F034D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Temp data from loggers by metric. </a:t>
            </a:r>
            <a:r>
              <a:rPr lang="en-US" sz="2200" dirty="0" err="1"/>
              <a:t>Colours</a:t>
            </a:r>
            <a:r>
              <a:rPr lang="en-US" sz="2200" dirty="0"/>
              <a:t> on each plot represent different 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CE208-2ADE-27AB-AC18-6A23D6B0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59452" y="640080"/>
            <a:ext cx="66934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DE-2A01-72AC-8696-5E30AC0C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By Site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A66091-C178-D10B-CFFE-94AD7E2F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Temp data from loggers by site. </a:t>
            </a:r>
            <a:r>
              <a:rPr lang="en-US" sz="2200" dirty="0" err="1"/>
              <a:t>Colours</a:t>
            </a:r>
            <a:r>
              <a:rPr lang="en-US" sz="2200" dirty="0"/>
              <a:t> on each plot represent different temperature metrics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0C793-2496-9EE1-62D2-CCC43644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8553" y="172821"/>
            <a:ext cx="7814829" cy="65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BCD5-1EDE-720E-BB85-FDBF58EF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71AE-BDF4-5B97-9A7A-2C2292F1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for Rio Hondo logger</a:t>
            </a:r>
          </a:p>
          <a:p>
            <a:r>
              <a:rPr lang="en-US" dirty="0"/>
              <a:t>Compton has 2x sites, but not clear which is which</a:t>
            </a:r>
          </a:p>
        </p:txBody>
      </p:sp>
    </p:spTree>
    <p:extLst>
      <p:ext uri="{BB962C8B-B14F-4D97-AF65-F5344CB8AC3E}">
        <p14:creationId xmlns:p14="http://schemas.microsoft.com/office/powerpoint/2010/main" val="232011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LAR Temp loggers</vt:lpstr>
      <vt:lpstr>PowerPoint Presentation</vt:lpstr>
      <vt:lpstr>By Metric</vt:lpstr>
      <vt:lpstr>By Site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 Temp loggers</dc:title>
  <dc:creator>Katie Irving</dc:creator>
  <cp:lastModifiedBy>Katie Irving</cp:lastModifiedBy>
  <cp:revision>3</cp:revision>
  <dcterms:created xsi:type="dcterms:W3CDTF">2022-07-11T18:45:12Z</dcterms:created>
  <dcterms:modified xsi:type="dcterms:W3CDTF">2022-07-11T19:38:34Z</dcterms:modified>
</cp:coreProperties>
</file>