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AD663-0FB5-F241-85A2-67E482AADAED}"/>
              </a:ext>
            </a:extLst>
          </p:cNvPr>
          <p:cNvGrpSpPr/>
          <p:nvPr/>
        </p:nvGrpSpPr>
        <p:grpSpPr>
          <a:xfrm>
            <a:off x="795128" y="280325"/>
            <a:ext cx="9379636" cy="6343391"/>
            <a:chOff x="795128" y="280325"/>
            <a:chExt cx="9379636" cy="63433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D01908-824F-254D-AE40-F648BE4C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795129" y="3429000"/>
              <a:ext cx="4472602" cy="3194716"/>
            </a:xfrm>
            <a:prstGeom prst="rect">
              <a:avLst/>
            </a:prstGeom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3CB6138-13BA-FC45-8120-E27ED0D0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2" y="3429000"/>
              <a:ext cx="4472602" cy="3194716"/>
            </a:xfrm>
            <a:prstGeom prst="rect">
              <a:avLst/>
            </a:prstGeom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0D3E538-CECB-2943-96ED-28A5F365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128" y="280325"/>
              <a:ext cx="4472603" cy="3194716"/>
            </a:xfrm>
            <a:prstGeom prst="rect">
              <a:avLst/>
            </a:prstGeom>
          </p:spPr>
        </p:pic>
        <p:pic>
          <p:nvPicPr>
            <p:cNvPr id="7" name="Picture 6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51B2B03C-43A8-A144-B49F-35371B4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161" y="280325"/>
              <a:ext cx="4472603" cy="319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937D8-9CD8-AA4F-97E9-168B3211F7F2}"/>
                </a:ext>
              </a:extLst>
            </p:cNvPr>
            <p:cNvSpPr txBox="1"/>
            <p:nvPr/>
          </p:nvSpPr>
          <p:spPr>
            <a:xfrm>
              <a:off x="795130" y="59634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D5361-EB74-774F-87E9-4900DA02E188}"/>
                </a:ext>
              </a:extLst>
            </p:cNvPr>
            <p:cNvSpPr txBox="1"/>
            <p:nvPr/>
          </p:nvSpPr>
          <p:spPr>
            <a:xfrm>
              <a:off x="5513649" y="5963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79B08-A12A-0C4D-8051-17842A88EEA6}"/>
                </a:ext>
              </a:extLst>
            </p:cNvPr>
            <p:cNvSpPr txBox="1"/>
            <p:nvPr/>
          </p:nvSpPr>
          <p:spPr>
            <a:xfrm>
              <a:off x="795130" y="371849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68BC34-C57F-8747-93F7-2D1B61210768}"/>
                </a:ext>
              </a:extLst>
            </p:cNvPr>
            <p:cNvSpPr txBox="1"/>
            <p:nvPr/>
          </p:nvSpPr>
          <p:spPr>
            <a:xfrm>
              <a:off x="5513649" y="37184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8448590" cy="3810000"/>
            <a:chOff x="1463932" y="1524000"/>
            <a:chExt cx="844859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467522" y="1524000"/>
              <a:ext cx="4445000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463932" y="1524000"/>
              <a:ext cx="4445000" cy="381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9</cp:revision>
  <dcterms:created xsi:type="dcterms:W3CDTF">2020-09-16T16:25:03Z</dcterms:created>
  <dcterms:modified xsi:type="dcterms:W3CDTF">2020-09-16T18:48:57Z</dcterms:modified>
</cp:coreProperties>
</file>