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92E-2699-024B-B065-D3DB341D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BF33-0FC8-2942-ACC5-CE597CC5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E1B-9449-904C-BA44-3D4F83B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3A6-ED4D-8D40-A95B-1F7C2D5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7138-198C-2E44-9385-D214639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F8A-0A2A-FB4C-BF25-7E40545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EA2A-9942-A242-A747-670A5AF7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9B8-7384-C849-BD6D-85207DB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5FE0-55C8-C647-B33F-463D11B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8F6-028A-F44E-AD6E-3E42D3C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40A90-E103-7848-BC26-2D56F78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2BAB-BB45-2442-8AE6-8675A5B9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433-EC0A-7446-8214-AB617FC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BB5-3B27-F949-ABE8-37B7334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67BE-174C-8D4D-A5C0-CC16454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F544-7352-7F4B-B960-D310BA7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FA2D-EB16-7342-BC2B-F09F9CB4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455-6874-E34E-A72F-17034E1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F915-513B-924F-BDDD-B3F735D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B46-5AE8-7748-939F-2037001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EE-7258-7444-A041-5D4FF9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974D-A3A0-2C4F-8443-048058B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220-0DFA-9846-83E3-3E96E7E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5AD-536E-D042-BD96-BE4C043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42B2-EB56-EF40-9F46-7DFAE98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BD57-D9E6-0746-BCE1-F358B00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EE45-98C2-D84F-BFB7-313BED92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B24B-79E1-2142-8CAF-0F11E966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FF0E-7AF6-2A4A-AA33-461F2EE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E7-FFFC-9D41-81B2-6A531F0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78E7-4407-0F40-8F94-2D35E41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906-6E97-1347-90D0-15F4902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37F-4B26-F140-A5D8-01BB0F0F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C9A3-3CE9-0A40-82C8-7E444669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3F3E-A310-F243-B6CA-4FD81D2A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A3EF-4D2C-3848-B75D-3D4B0DB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B258-B20A-D045-B136-D7D0CE3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FF56-3F58-D240-BD38-EAF6959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289E3-2A64-4E41-92BD-7F9DAC7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D0E-8790-014A-BB38-709C80B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7861-D408-BB4B-A373-8CB54AD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CEBF-486A-DC46-A64F-853D78E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F2A7-939A-A141-A0F7-704BE28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8AF6-CF2C-824E-A04E-293FA110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2D6A-87DC-BF4F-9CAB-F3C0851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D2F2-4896-4F42-BC73-FD6FC0D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E4E4-1C63-124C-9A39-C1045A4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275D-6125-3C44-A658-6A05968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776B-9298-9842-9A73-77CC138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4BFF-A875-9F47-A480-AE37DCED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320-24F4-5448-B6E5-A5E9FAA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702F-D6A4-6547-B76A-92E6D118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ECB-24FB-6D4A-92B8-C90BA46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F4D-11C3-3B44-B6C3-D60A3CA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863F-39F1-9C42-94A2-D82CB77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4A7-88D8-FB48-BF79-0CC976FA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5BF7-0AA5-8E4D-B318-3BDE78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AA2F-4364-4D4B-8ED8-EB34EAA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2347-09A0-A149-BABC-CD27F58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87F6-8AF6-1F4A-BE5A-C42F0575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61C9-61F5-FF42-B589-13225B0B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E56-9381-AA46-B7ED-272EFF99F60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819-CB08-4D47-B1E6-39383A4B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F15-0EB5-804A-83DC-9851F78E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126879" y="372752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EB676D-B7AF-3B47-B1D4-C67FD5D9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165421" y="3014781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AD663-0FB5-F241-85A2-67E482AADAED}"/>
              </a:ext>
            </a:extLst>
          </p:cNvPr>
          <p:cNvGrpSpPr/>
          <p:nvPr/>
        </p:nvGrpSpPr>
        <p:grpSpPr>
          <a:xfrm>
            <a:off x="795128" y="280325"/>
            <a:ext cx="9379636" cy="6343391"/>
            <a:chOff x="795128" y="280325"/>
            <a:chExt cx="9379636" cy="63433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D01908-824F-254D-AE40-F648BE4C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795129" y="3429000"/>
              <a:ext cx="4472602" cy="3194716"/>
            </a:xfrm>
            <a:prstGeom prst="rect">
              <a:avLst/>
            </a:prstGeom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3CB6138-13BA-FC45-8120-E27ED0D0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2" y="3429000"/>
              <a:ext cx="4472602" cy="3194716"/>
            </a:xfrm>
            <a:prstGeom prst="rect">
              <a:avLst/>
            </a:prstGeom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F0D3E538-CECB-2943-96ED-28A5F365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128" y="280325"/>
              <a:ext cx="4472603" cy="3194716"/>
            </a:xfrm>
            <a:prstGeom prst="rect">
              <a:avLst/>
            </a:prstGeom>
          </p:spPr>
        </p:pic>
        <p:pic>
          <p:nvPicPr>
            <p:cNvPr id="7" name="Picture 6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51B2B03C-43A8-A144-B49F-35371B4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161" y="280325"/>
              <a:ext cx="4472603" cy="31947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937D8-9CD8-AA4F-97E9-168B3211F7F2}"/>
                </a:ext>
              </a:extLst>
            </p:cNvPr>
            <p:cNvSpPr txBox="1"/>
            <p:nvPr/>
          </p:nvSpPr>
          <p:spPr>
            <a:xfrm>
              <a:off x="795130" y="59634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D5361-EB74-774F-87E9-4900DA02E188}"/>
                </a:ext>
              </a:extLst>
            </p:cNvPr>
            <p:cNvSpPr txBox="1"/>
            <p:nvPr/>
          </p:nvSpPr>
          <p:spPr>
            <a:xfrm>
              <a:off x="5513649" y="5963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79B08-A12A-0C4D-8051-17842A88EEA6}"/>
                </a:ext>
              </a:extLst>
            </p:cNvPr>
            <p:cNvSpPr txBox="1"/>
            <p:nvPr/>
          </p:nvSpPr>
          <p:spPr>
            <a:xfrm>
              <a:off x="795130" y="371849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68BC34-C57F-8747-93F7-2D1B61210768}"/>
                </a:ext>
              </a:extLst>
            </p:cNvPr>
            <p:cNvSpPr txBox="1"/>
            <p:nvPr/>
          </p:nvSpPr>
          <p:spPr>
            <a:xfrm>
              <a:off x="5513649" y="37184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8448590" cy="3810000"/>
            <a:chOff x="1463932" y="1524000"/>
            <a:chExt cx="844859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467522" y="1524000"/>
              <a:ext cx="4445000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463932" y="1524000"/>
              <a:ext cx="4445000" cy="381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0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7FBF9E-9D40-E841-9FEF-9242ABEA93FB}"/>
              </a:ext>
            </a:extLst>
          </p:cNvPr>
          <p:cNvGrpSpPr/>
          <p:nvPr/>
        </p:nvGrpSpPr>
        <p:grpSpPr>
          <a:xfrm>
            <a:off x="198738" y="108121"/>
            <a:ext cx="11028406" cy="6641759"/>
            <a:chOff x="198738" y="108121"/>
            <a:chExt cx="11028406" cy="6641759"/>
          </a:xfrm>
        </p:grpSpPr>
        <p:pic>
          <p:nvPicPr>
            <p:cNvPr id="19" name="Picture 1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D95C137-6A40-6B4D-BA23-37C8A576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2346" y="108121"/>
              <a:ext cx="5534798" cy="6641758"/>
            </a:xfrm>
            <a:prstGeom prst="rect">
              <a:avLst/>
            </a:prstGeom>
          </p:spPr>
        </p:pic>
        <p:pic>
          <p:nvPicPr>
            <p:cNvPr id="21" name="Picture 20" descr="A picture containing 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16823DB8-8C83-7642-947E-234D82FD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38" y="108122"/>
              <a:ext cx="5534799" cy="664175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91527-AABE-B144-ABE6-8A4626553847}"/>
                </a:ext>
              </a:extLst>
            </p:cNvPr>
            <p:cNvSpPr/>
            <p:nvPr/>
          </p:nvSpPr>
          <p:spPr>
            <a:xfrm>
              <a:off x="6096000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A2C797-4D91-AD4F-A1E6-ACED8F187899}"/>
                </a:ext>
              </a:extLst>
            </p:cNvPr>
            <p:cNvSpPr/>
            <p:nvPr/>
          </p:nvSpPr>
          <p:spPr>
            <a:xfrm>
              <a:off x="561202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18DB7D-38EE-BB44-AD97-509EF3C4F9DD}"/>
              </a:ext>
            </a:extLst>
          </p:cNvPr>
          <p:cNvSpPr txBox="1"/>
          <p:nvPr/>
        </p:nvSpPr>
        <p:spPr>
          <a:xfrm>
            <a:off x="74655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040A8-2F7C-7E4E-8B0F-CAD8F60A7F24}"/>
              </a:ext>
            </a:extLst>
          </p:cNvPr>
          <p:cNvSpPr txBox="1"/>
          <p:nvPr/>
        </p:nvSpPr>
        <p:spPr>
          <a:xfrm>
            <a:off x="5754131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158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13</cp:revision>
  <dcterms:created xsi:type="dcterms:W3CDTF">2020-09-16T16:25:03Z</dcterms:created>
  <dcterms:modified xsi:type="dcterms:W3CDTF">2020-10-13T22:08:47Z</dcterms:modified>
</cp:coreProperties>
</file>