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7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2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AA67D3C-9FD5-8F46-99A6-8AFCF870527D}"/>
              </a:ext>
            </a:extLst>
          </p:cNvPr>
          <p:cNvGrpSpPr/>
          <p:nvPr/>
        </p:nvGrpSpPr>
        <p:grpSpPr>
          <a:xfrm>
            <a:off x="1175387" y="182213"/>
            <a:ext cx="4762291" cy="8944713"/>
            <a:chOff x="376816" y="525751"/>
            <a:chExt cx="6636909" cy="11925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2A105B-F01B-B24F-9F78-931027B0260C}"/>
                </a:ext>
              </a:extLst>
            </p:cNvPr>
            <p:cNvGrpSpPr/>
            <p:nvPr/>
          </p:nvGrpSpPr>
          <p:grpSpPr>
            <a:xfrm>
              <a:off x="391896" y="525751"/>
              <a:ext cx="6572172" cy="2361199"/>
              <a:chOff x="1616305" y="1754673"/>
              <a:chExt cx="8912555" cy="289283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FCBAA78-B64C-0A46-B65A-8667A92A6EC0}"/>
                  </a:ext>
                </a:extLst>
              </p:cNvPr>
              <p:cNvGrpSpPr/>
              <p:nvPr/>
            </p:nvGrpSpPr>
            <p:grpSpPr>
              <a:xfrm>
                <a:off x="1616305" y="1754673"/>
                <a:ext cx="8912555" cy="2892839"/>
                <a:chOff x="1616305" y="1754673"/>
                <a:chExt cx="8912555" cy="289283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17EF7B5-2AAC-A542-9019-D2C6CFB1F028}"/>
                    </a:ext>
                  </a:extLst>
                </p:cNvPr>
                <p:cNvGrpSpPr/>
                <p:nvPr/>
              </p:nvGrpSpPr>
              <p:grpSpPr>
                <a:xfrm>
                  <a:off x="1616305" y="1775353"/>
                  <a:ext cx="8912555" cy="2872159"/>
                  <a:chOff x="1616305" y="1775353"/>
                  <a:chExt cx="8912555" cy="2872159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F7149EA5-1C86-3643-9015-C110D25934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/>
                </p:blipFill>
                <p:spPr>
                  <a:xfrm>
                    <a:off x="1616305" y="1775353"/>
                    <a:ext cx="4479695" cy="285538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  <p:pic>
                <p:nvPicPr>
                  <p:cNvPr id="11" name="Picture 10" descr="A close up of a mans face&#10;&#10;Description automatically generated">
                    <a:extLst>
                      <a:ext uri="{FF2B5EF4-FFF2-40B4-BE49-F238E27FC236}">
                        <a16:creationId xmlns:a16="http://schemas.microsoft.com/office/drawing/2014/main" id="{64C5C105-A577-614E-8287-5DB6ABE90E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93885" y="1779373"/>
                    <a:ext cx="4534975" cy="2868139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616ADD-58E4-574E-AE2E-9DF79492A1E6}"/>
                    </a:ext>
                  </a:extLst>
                </p:cNvPr>
                <p:cNvSpPr txBox="1"/>
                <p:nvPr/>
              </p:nvSpPr>
              <p:spPr>
                <a:xfrm>
                  <a:off x="1718419" y="175467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7F373A-19D7-E842-AE40-25C44E2EDE60}"/>
                    </a:ext>
                  </a:extLst>
                </p:cNvPr>
                <p:cNvSpPr txBox="1"/>
                <p:nvPr/>
              </p:nvSpPr>
              <p:spPr>
                <a:xfrm>
                  <a:off x="6075853" y="175467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b)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3DE14-A7EF-F54C-950B-DA40BE1E6436}"/>
                  </a:ext>
                </a:extLst>
              </p:cNvPr>
              <p:cNvSpPr txBox="1"/>
              <p:nvPr/>
            </p:nvSpPr>
            <p:spPr>
              <a:xfrm>
                <a:off x="8634352" y="2455791"/>
                <a:ext cx="1718358" cy="37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Mean = 44.4cm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3191F1-E802-2C46-8C9B-D52261D15400}"/>
                </a:ext>
              </a:extLst>
            </p:cNvPr>
            <p:cNvGrpSpPr/>
            <p:nvPr/>
          </p:nvGrpSpPr>
          <p:grpSpPr>
            <a:xfrm>
              <a:off x="391896" y="2854236"/>
              <a:ext cx="6621829" cy="2378127"/>
              <a:chOff x="1616305" y="1754673"/>
              <a:chExt cx="8926806" cy="2913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1BF082-5F5B-4645-B942-E6564FF8023A}"/>
                  </a:ext>
                </a:extLst>
              </p:cNvPr>
              <p:cNvGrpSpPr/>
              <p:nvPr/>
            </p:nvGrpSpPr>
            <p:grpSpPr>
              <a:xfrm>
                <a:off x="1616305" y="1754673"/>
                <a:ext cx="8926806" cy="2913579"/>
                <a:chOff x="1616305" y="1754673"/>
                <a:chExt cx="8926806" cy="291357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B04CF6B-F1C8-8E47-AF27-9C234FE4A0B1}"/>
                    </a:ext>
                  </a:extLst>
                </p:cNvPr>
                <p:cNvGrpSpPr/>
                <p:nvPr/>
              </p:nvGrpSpPr>
              <p:grpSpPr>
                <a:xfrm>
                  <a:off x="1616305" y="1754673"/>
                  <a:ext cx="8851152" cy="2913579"/>
                  <a:chOff x="1616305" y="1754673"/>
                  <a:chExt cx="8851152" cy="2913579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B1E05BD-E503-9E47-B7C1-18DBCC1200F5}"/>
                      </a:ext>
                    </a:extLst>
                  </p:cNvPr>
                  <p:cNvGrpSpPr/>
                  <p:nvPr/>
                </p:nvGrpSpPr>
                <p:grpSpPr>
                  <a:xfrm>
                    <a:off x="1616305" y="1754673"/>
                    <a:ext cx="8851152" cy="2913579"/>
                    <a:chOff x="1616305" y="1754673"/>
                    <a:chExt cx="8851152" cy="2913579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ABF57C76-3213-0940-BB95-0127AD4DA6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/>
                    <a:stretch/>
                  </p:blipFill>
                  <p:spPr>
                    <a:xfrm>
                      <a:off x="1616305" y="1754673"/>
                      <a:ext cx="4479695" cy="2913579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pic>
                  <p:nvPicPr>
                    <p:cNvPr id="21" name="Picture 20">
                      <a:extLst>
                        <a:ext uri="{FF2B5EF4-FFF2-40B4-BE49-F238E27FC236}">
                          <a16:creationId xmlns:a16="http://schemas.microsoft.com/office/drawing/2014/main" id="{99A4803F-3991-AA4F-A5E4-E778C1E66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5968003" y="1759701"/>
                      <a:ext cx="4499454" cy="2898184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AE1F544-49D1-5949-BF72-7B752D6B2A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18420" y="1754673"/>
                    <a:ext cx="3529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c)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BF83A5F-1613-CF46-A1E0-ABD2BED3E7AA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5" y="1754673"/>
                    <a:ext cx="3770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d)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8AB94B-6E17-F840-B939-E3BEDF6544F3}"/>
                    </a:ext>
                  </a:extLst>
                </p:cNvPr>
                <p:cNvSpPr txBox="1"/>
                <p:nvPr/>
              </p:nvSpPr>
              <p:spPr>
                <a:xfrm>
                  <a:off x="8834912" y="2471172"/>
                  <a:ext cx="1708199" cy="377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Mean = 36.5cm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F77170-9260-BA45-B3EC-FE35FFEBE050}"/>
                  </a:ext>
                </a:extLst>
              </p:cNvPr>
              <p:cNvSpPr txBox="1"/>
              <p:nvPr/>
            </p:nvSpPr>
            <p:spPr>
              <a:xfrm>
                <a:off x="9168282" y="2842413"/>
                <a:ext cx="895057" cy="37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n=257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E4653B-C5E1-E14E-9386-119135323BBD}"/>
                </a:ext>
              </a:extLst>
            </p:cNvPr>
            <p:cNvSpPr txBox="1"/>
            <p:nvPr/>
          </p:nvSpPr>
          <p:spPr>
            <a:xfrm>
              <a:off x="5634779" y="1401034"/>
              <a:ext cx="744371" cy="3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n=1376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D2FEB61-FC52-4C40-A2F1-CD8057C83D37}"/>
                </a:ext>
              </a:extLst>
            </p:cNvPr>
            <p:cNvGrpSpPr/>
            <p:nvPr/>
          </p:nvGrpSpPr>
          <p:grpSpPr>
            <a:xfrm>
              <a:off x="391896" y="5216566"/>
              <a:ext cx="6565709" cy="2361199"/>
              <a:chOff x="1616305" y="1754673"/>
              <a:chExt cx="8885989" cy="289283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D6B928-773B-274E-86EE-6569DE5DAD7E}"/>
                  </a:ext>
                </a:extLst>
              </p:cNvPr>
              <p:cNvGrpSpPr/>
              <p:nvPr/>
            </p:nvGrpSpPr>
            <p:grpSpPr>
              <a:xfrm>
                <a:off x="1616305" y="1754673"/>
                <a:ext cx="8885989" cy="2892838"/>
                <a:chOff x="1616305" y="1754673"/>
                <a:chExt cx="8885989" cy="2892838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C77051E-3731-754B-80CD-56E23AC93978}"/>
                    </a:ext>
                  </a:extLst>
                </p:cNvPr>
                <p:cNvGrpSpPr/>
                <p:nvPr/>
              </p:nvGrpSpPr>
              <p:grpSpPr>
                <a:xfrm>
                  <a:off x="1616305" y="1754673"/>
                  <a:ext cx="8885989" cy="2892838"/>
                  <a:chOff x="1616305" y="1754673"/>
                  <a:chExt cx="8885989" cy="289283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A05B328-1EC3-EF41-A47E-ECDF00A4B4AC}"/>
                      </a:ext>
                    </a:extLst>
                  </p:cNvPr>
                  <p:cNvGrpSpPr/>
                  <p:nvPr/>
                </p:nvGrpSpPr>
                <p:grpSpPr>
                  <a:xfrm>
                    <a:off x="1616305" y="1779371"/>
                    <a:ext cx="8885989" cy="2868140"/>
                    <a:chOff x="1616305" y="1779371"/>
                    <a:chExt cx="8885989" cy="2868140"/>
                  </a:xfrm>
                </p:grpSpPr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65C66019-2DEE-B945-9413-2AC70EC431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rcRect/>
                    <a:stretch/>
                  </p:blipFill>
                  <p:spPr>
                    <a:xfrm>
                      <a:off x="1616305" y="1779371"/>
                      <a:ext cx="4364828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4AF60652-C9F7-4142-9BBF-DE7ED45C90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rcRect/>
                    <a:stretch/>
                  </p:blipFill>
                  <p:spPr>
                    <a:xfrm>
                      <a:off x="5993875" y="1779371"/>
                      <a:ext cx="4508419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90DA16E-D322-A849-B4E5-C0FBB23E8A7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8421" y="1754675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e)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FD23D6F-37BF-3D4B-BCF4-9BC696041C2F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4" y="1754673"/>
                    <a:ext cx="3291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f)</a:t>
                    </a: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ECED20D-A175-0C45-B80B-DEAA0B175E68}"/>
                    </a:ext>
                  </a:extLst>
                </p:cNvPr>
                <p:cNvSpPr txBox="1"/>
                <p:nvPr/>
              </p:nvSpPr>
              <p:spPr>
                <a:xfrm>
                  <a:off x="8680816" y="2488261"/>
                  <a:ext cx="1793533" cy="377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Mean = 0.61m/s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905D5D-3B32-BD47-9791-D508F40C7E7C}"/>
                  </a:ext>
                </a:extLst>
              </p:cNvPr>
              <p:cNvSpPr txBox="1"/>
              <p:nvPr/>
            </p:nvSpPr>
            <p:spPr>
              <a:xfrm>
                <a:off x="8711990" y="2765258"/>
                <a:ext cx="1007427" cy="37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n=1167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DAD281E-04E7-6F43-86AA-F91A0C63A966}"/>
                </a:ext>
              </a:extLst>
            </p:cNvPr>
            <p:cNvGrpSpPr/>
            <p:nvPr/>
          </p:nvGrpSpPr>
          <p:grpSpPr>
            <a:xfrm>
              <a:off x="376816" y="7577765"/>
              <a:ext cx="6587252" cy="4873770"/>
              <a:chOff x="321360" y="675566"/>
              <a:chExt cx="6587252" cy="487377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7E1D50A-B0A0-B54B-9DD6-492E16AB6937}"/>
                  </a:ext>
                </a:extLst>
              </p:cNvPr>
              <p:cNvGrpSpPr/>
              <p:nvPr/>
            </p:nvGrpSpPr>
            <p:grpSpPr>
              <a:xfrm>
                <a:off x="326039" y="675566"/>
                <a:ext cx="6582573" cy="2463869"/>
                <a:chOff x="1717266" y="1707881"/>
                <a:chExt cx="8361192" cy="286814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EAC1F08-96D3-3F48-9403-2C594019BA19}"/>
                    </a:ext>
                  </a:extLst>
                </p:cNvPr>
                <p:cNvGrpSpPr/>
                <p:nvPr/>
              </p:nvGrpSpPr>
              <p:grpSpPr>
                <a:xfrm>
                  <a:off x="1717266" y="1707881"/>
                  <a:ext cx="8361192" cy="2868140"/>
                  <a:chOff x="1717266" y="1707881"/>
                  <a:chExt cx="8361192" cy="286814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2359EA6-5203-9844-B1B6-7E6B01A22338}"/>
                      </a:ext>
                    </a:extLst>
                  </p:cNvPr>
                  <p:cNvGrpSpPr/>
                  <p:nvPr/>
                </p:nvGrpSpPr>
                <p:grpSpPr>
                  <a:xfrm>
                    <a:off x="1717266" y="1707881"/>
                    <a:ext cx="8361192" cy="2868140"/>
                    <a:chOff x="1717266" y="1707881"/>
                    <a:chExt cx="8361192" cy="2868140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91C6F1B6-92B1-D749-825A-0C858EEDCE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7266" y="1707881"/>
                      <a:ext cx="8361192" cy="2868140"/>
                      <a:chOff x="1717266" y="1707881"/>
                      <a:chExt cx="8361192" cy="2868140"/>
                    </a:xfrm>
                  </p:grpSpPr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4E5AE91-CBA8-9D43-A68E-6CDED23D0B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/>
                    </p:blipFill>
                    <p:spPr>
                      <a:xfrm>
                        <a:off x="1717266" y="1707881"/>
                        <a:ext cx="4105154" cy="286814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</p:pic>
                  <p:pic>
                    <p:nvPicPr>
                      <p:cNvPr id="50" name="Picture 49">
                        <a:extLst>
                          <a:ext uri="{FF2B5EF4-FFF2-40B4-BE49-F238E27FC236}">
                            <a16:creationId xmlns:a16="http://schemas.microsoft.com/office/drawing/2014/main" id="{B53B9E8C-CBA6-074E-8F7C-ED59BF0E9E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/>
                    </p:blipFill>
                    <p:spPr>
                      <a:xfrm>
                        <a:off x="5838963" y="1707883"/>
                        <a:ext cx="4239495" cy="2868135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</p:pic>
                </p:grp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1019CEAF-F760-0E40-BEC0-DEA6A05D1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8420" y="1761341"/>
                      <a:ext cx="3642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g)</a:t>
                      </a:r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AC359D2-5301-DB46-9ED9-AAA0DE4DC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5855" y="1761341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h)</a:t>
                      </a:r>
                    </a:p>
                  </p:txBody>
                </p: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32266E7-19BC-0F4D-86F9-69BCE265F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518839" y="3070527"/>
                    <a:ext cx="1816656" cy="358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Mean = 19.19 (℃)</a:t>
                    </a: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3D6F37-4F69-5B40-B5B3-92A5CC850964}"/>
                    </a:ext>
                  </a:extLst>
                </p:cNvPr>
                <p:cNvSpPr txBox="1"/>
                <p:nvPr/>
              </p:nvSpPr>
              <p:spPr>
                <a:xfrm>
                  <a:off x="7528830" y="3369012"/>
                  <a:ext cx="843345" cy="358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n=963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A961417-623C-CD41-990E-CA477B254099}"/>
                  </a:ext>
                </a:extLst>
              </p:cNvPr>
              <p:cNvGrpSpPr/>
              <p:nvPr/>
            </p:nvGrpSpPr>
            <p:grpSpPr>
              <a:xfrm>
                <a:off x="321360" y="3071998"/>
                <a:ext cx="3231894" cy="2477338"/>
                <a:chOff x="4072184" y="1727312"/>
                <a:chExt cx="3873641" cy="274958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F42C9A8-31FF-724B-8BD8-43CD47642FDE}"/>
                    </a:ext>
                  </a:extLst>
                </p:cNvPr>
                <p:cNvGrpSpPr/>
                <p:nvPr/>
              </p:nvGrpSpPr>
              <p:grpSpPr>
                <a:xfrm>
                  <a:off x="4072184" y="1727312"/>
                  <a:ext cx="3873641" cy="2749585"/>
                  <a:chOff x="4072184" y="1727312"/>
                  <a:chExt cx="3873641" cy="27495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E59A4CF1-33FC-3048-A138-740705B32B19}"/>
                      </a:ext>
                    </a:extLst>
                  </p:cNvPr>
                  <p:cNvGrpSpPr/>
                  <p:nvPr/>
                </p:nvGrpSpPr>
                <p:grpSpPr>
                  <a:xfrm>
                    <a:off x="4072184" y="1727312"/>
                    <a:ext cx="3873641" cy="2749585"/>
                    <a:chOff x="4072184" y="1727312"/>
                    <a:chExt cx="3873641" cy="2749585"/>
                  </a:xfrm>
                </p:grpSpPr>
                <p:pic>
                  <p:nvPicPr>
                    <p:cNvPr id="40" name="Picture 39">
                      <a:extLst>
                        <a:ext uri="{FF2B5EF4-FFF2-40B4-BE49-F238E27FC236}">
                          <a16:creationId xmlns:a16="http://schemas.microsoft.com/office/drawing/2014/main" id="{9591DF9C-1DD9-574B-8BAC-FD11FA73A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rcRect/>
                    <a:stretch/>
                  </p:blipFill>
                  <p:spPr>
                    <a:xfrm>
                      <a:off x="4072184" y="1820949"/>
                      <a:ext cx="3873641" cy="2655948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38AB1387-ECDD-E24B-822E-364BA8EEC0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0511" y="1727312"/>
                      <a:ext cx="308098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i)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83F5FF7-B444-5441-A157-2FC171AA3A1A}"/>
                      </a:ext>
                    </a:extLst>
                  </p:cNvPr>
                  <p:cNvSpPr txBox="1"/>
                  <p:nvPr/>
                </p:nvSpPr>
                <p:spPr>
                  <a:xfrm>
                    <a:off x="5046371" y="3095409"/>
                    <a:ext cx="1714204" cy="3415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Mean = 17.02 (℃)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D53FE26-4A2A-2340-838A-D4945B50BA88}"/>
                    </a:ext>
                  </a:extLst>
                </p:cNvPr>
                <p:cNvSpPr txBox="1"/>
                <p:nvPr/>
              </p:nvSpPr>
              <p:spPr>
                <a:xfrm>
                  <a:off x="5087158" y="3343464"/>
                  <a:ext cx="602996" cy="341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n=9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75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280A66-5945-D640-9CA6-A35980AF08F6}"/>
              </a:ext>
            </a:extLst>
          </p:cNvPr>
          <p:cNvGrpSpPr/>
          <p:nvPr/>
        </p:nvGrpSpPr>
        <p:grpSpPr>
          <a:xfrm>
            <a:off x="326947" y="736979"/>
            <a:ext cx="6661305" cy="4870490"/>
            <a:chOff x="326947" y="736979"/>
            <a:chExt cx="6661305" cy="48704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FA08937-4B36-4C4B-9630-4E926CD354C2}"/>
                </a:ext>
              </a:extLst>
            </p:cNvPr>
            <p:cNvGrpSpPr/>
            <p:nvPr/>
          </p:nvGrpSpPr>
          <p:grpSpPr>
            <a:xfrm>
              <a:off x="326947" y="736979"/>
              <a:ext cx="6661305" cy="2463869"/>
              <a:chOff x="1718420" y="1779371"/>
              <a:chExt cx="8461198" cy="286814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60B3B24-2337-8047-8389-E17D7BE965C6}"/>
                  </a:ext>
                </a:extLst>
              </p:cNvPr>
              <p:cNvGrpSpPr/>
              <p:nvPr/>
            </p:nvGrpSpPr>
            <p:grpSpPr>
              <a:xfrm>
                <a:off x="1718420" y="1779371"/>
                <a:ext cx="8461198" cy="2868140"/>
                <a:chOff x="1718420" y="1779371"/>
                <a:chExt cx="8461198" cy="286814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DF8751B-87C1-5A46-95B7-A56B0294E4D9}"/>
                    </a:ext>
                  </a:extLst>
                </p:cNvPr>
                <p:cNvGrpSpPr/>
                <p:nvPr/>
              </p:nvGrpSpPr>
              <p:grpSpPr>
                <a:xfrm>
                  <a:off x="1718420" y="1779371"/>
                  <a:ext cx="8461198" cy="2868140"/>
                  <a:chOff x="1718420" y="1779371"/>
                  <a:chExt cx="8461198" cy="286814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7FD792B6-B1EA-A548-ADD5-7614EAA49393}"/>
                      </a:ext>
                    </a:extLst>
                  </p:cNvPr>
                  <p:cNvGrpSpPr/>
                  <p:nvPr/>
                </p:nvGrpSpPr>
                <p:grpSpPr>
                  <a:xfrm>
                    <a:off x="1733445" y="1779371"/>
                    <a:ext cx="8446173" cy="2868140"/>
                    <a:chOff x="1733445" y="1779371"/>
                    <a:chExt cx="8446173" cy="2868140"/>
                  </a:xfrm>
                </p:grpSpPr>
                <p:pic>
                  <p:nvPicPr>
                    <p:cNvPr id="41" name="Picture 40">
                      <a:extLst>
                        <a:ext uri="{FF2B5EF4-FFF2-40B4-BE49-F238E27FC236}">
                          <a16:creationId xmlns:a16="http://schemas.microsoft.com/office/drawing/2014/main" id="{06517A5E-4564-0A40-96F3-BF6708192A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/>
                    <a:stretch/>
                  </p:blipFill>
                  <p:spPr>
                    <a:xfrm>
                      <a:off x="1733445" y="1779371"/>
                      <a:ext cx="4245415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8DED2247-69A1-0E42-B9E9-8FA21EA617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>
                    <a:xfrm>
                      <a:off x="5934203" y="1779371"/>
                      <a:ext cx="4245415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DBE54FB-934B-A64C-B4C7-C4DE7320D462}"/>
                      </a:ext>
                    </a:extLst>
                  </p:cNvPr>
                  <p:cNvSpPr txBox="1"/>
                  <p:nvPr/>
                </p:nvSpPr>
                <p:spPr>
                  <a:xfrm>
                    <a:off x="1718420" y="1888435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g)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539741A-20FA-484E-AC74-6D4841F4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4" y="1888435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h)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84B622F-A339-644A-BD72-2005A215D2A3}"/>
                    </a:ext>
                  </a:extLst>
                </p:cNvPr>
                <p:cNvSpPr txBox="1"/>
                <p:nvPr/>
              </p:nvSpPr>
              <p:spPr>
                <a:xfrm>
                  <a:off x="7697909" y="3092612"/>
                  <a:ext cx="1314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Mean = 19.19 (℃)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9C6BA6-55FE-C54B-9BBD-8FE07286A5F7}"/>
                  </a:ext>
                </a:extLst>
              </p:cNvPr>
              <p:cNvSpPr txBox="1"/>
              <p:nvPr/>
            </p:nvSpPr>
            <p:spPr>
              <a:xfrm>
                <a:off x="7697909" y="3314140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n=963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5EC5F0F-496D-704F-B741-6AD37D632810}"/>
                </a:ext>
              </a:extLst>
            </p:cNvPr>
            <p:cNvGrpSpPr/>
            <p:nvPr/>
          </p:nvGrpSpPr>
          <p:grpSpPr>
            <a:xfrm>
              <a:off x="1874897" y="3214496"/>
              <a:ext cx="3542075" cy="2392973"/>
              <a:chOff x="5934203" y="1885467"/>
              <a:chExt cx="4245415" cy="265594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D29815-2F0C-3A4D-B8B6-532839DA6360}"/>
                  </a:ext>
                </a:extLst>
              </p:cNvPr>
              <p:cNvGrpSpPr/>
              <p:nvPr/>
            </p:nvGrpSpPr>
            <p:grpSpPr>
              <a:xfrm>
                <a:off x="5934203" y="1885467"/>
                <a:ext cx="4245415" cy="2655948"/>
                <a:chOff x="5934203" y="1885467"/>
                <a:chExt cx="4245415" cy="2655948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E9FDFD0-89A6-D849-9551-BE836C62757F}"/>
                    </a:ext>
                  </a:extLst>
                </p:cNvPr>
                <p:cNvGrpSpPr/>
                <p:nvPr/>
              </p:nvGrpSpPr>
              <p:grpSpPr>
                <a:xfrm>
                  <a:off x="5934203" y="1885467"/>
                  <a:ext cx="4245415" cy="2655948"/>
                  <a:chOff x="5934203" y="1885467"/>
                  <a:chExt cx="4245415" cy="2655948"/>
                </a:xfrm>
              </p:grpSpPr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9ED1BB7C-A0F2-5348-911D-460D6D5C0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/>
                  <a:stretch/>
                </p:blipFill>
                <p:spPr>
                  <a:xfrm>
                    <a:off x="5934203" y="1885467"/>
                    <a:ext cx="4245415" cy="2655948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619A4DE-B86F-2847-B649-6ACCC6EB9D54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4" y="1888435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i)</a:t>
                    </a: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969C8D-01BA-664C-89FC-595F3280EC24}"/>
                    </a:ext>
                  </a:extLst>
                </p:cNvPr>
                <p:cNvSpPr txBox="1"/>
                <p:nvPr/>
              </p:nvSpPr>
              <p:spPr>
                <a:xfrm>
                  <a:off x="7250287" y="2965385"/>
                  <a:ext cx="1314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Mean = 17.02 (℃)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E379CE-8963-614D-9DC8-BA8D5552245B}"/>
                  </a:ext>
                </a:extLst>
              </p:cNvPr>
              <p:cNvSpPr txBox="1"/>
              <p:nvPr/>
            </p:nvSpPr>
            <p:spPr>
              <a:xfrm>
                <a:off x="7291075" y="321344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n=9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99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80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7</cp:revision>
  <dcterms:created xsi:type="dcterms:W3CDTF">2020-07-27T21:26:38Z</dcterms:created>
  <dcterms:modified xsi:type="dcterms:W3CDTF">2020-07-28T00:10:25Z</dcterms:modified>
</cp:coreProperties>
</file>