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4353-4E80-7740-8150-4ECACF805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D0E14-2BA2-1845-A252-075382DD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4795A-70A2-2841-886D-8F9F21E6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0894-CA3C-8843-822C-C8F0BE574407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4C033-8794-5B4D-86A5-5A63211F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0642-6FE0-9A43-8543-25419407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A16-85DB-9D4F-AAB5-8BEE6F2F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5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7896-1013-0849-8485-7240C728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BA246-09BD-CC45-8176-1DD72B899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C8544-4710-A343-8139-C2252170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0894-CA3C-8843-822C-C8F0BE574407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CDCC-5C62-EF4F-8084-E97DD39C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4829B-1ACD-2540-A39D-C802E8C9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A16-85DB-9D4F-AAB5-8BEE6F2F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6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9989A-A774-B048-9758-65E170E56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16EF7-6668-2B41-8BDE-9E7402DFD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6B85-3D55-1149-A6EC-F796A664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0894-CA3C-8843-822C-C8F0BE574407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110F8-60C9-2549-9B9E-B499D646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AA103-D485-0F41-995C-C6129B71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A16-85DB-9D4F-AAB5-8BEE6F2F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4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D1CC-FE30-3E4C-9427-7846F9D8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411A-0455-2C45-A57E-0503A698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6CB58-169B-9149-B99E-97FDBB91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0894-CA3C-8843-822C-C8F0BE574407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B80E-82A8-F744-A370-31ED3A6F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7CD0-71C6-DB4E-9BAF-8E4C342B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A16-85DB-9D4F-AAB5-8BEE6F2F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54A6-298A-C740-A64B-D4C6640E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5C36-B5F9-AD4C-95CA-FF68AEFA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2C702-158B-ED42-B33B-629A21E6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0894-CA3C-8843-822C-C8F0BE574407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6F26A-810E-A04F-AE4F-3D2C48EF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058FD-EE74-4348-AA04-069088ED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A16-85DB-9D4F-AAB5-8BEE6F2F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3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6969-1E94-AB49-BF58-923D38B8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35D61-EA39-0B42-898F-51601B86D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524B2-8326-5C4F-B22C-7B69792B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39452-8979-F24C-8347-E37E0779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0894-CA3C-8843-822C-C8F0BE574407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8DE5E-8BC2-4040-95D4-C78691F2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F2B3C-AA50-184E-A4DD-AB705B2F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A16-85DB-9D4F-AAB5-8BEE6F2F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EA44-77D5-8045-B8DE-DCF6A825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3D6C4-C6C5-884C-ADA4-765F0519E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5CA7-508C-1C4E-9EEC-1E6470ACF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5C7A2-EBF4-844A-A191-228564F12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A171B-82C7-F64C-9593-60F702498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B09AD-22CA-F34B-AC4A-036E54F1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0894-CA3C-8843-822C-C8F0BE574407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2FBEA-479F-0D49-AA86-DB12707D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37530-76D9-0245-8861-A1F80206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A16-85DB-9D4F-AAB5-8BEE6F2F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8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AB10-6098-7644-BBB9-4F3FE4E3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FB4B7-EEE3-C74C-9D1B-95E22344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0894-CA3C-8843-822C-C8F0BE574407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0F340-2006-7F4B-AC42-1D8A2C4E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DAA63-F634-484D-95BA-256545A1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A16-85DB-9D4F-AAB5-8BEE6F2F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2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02EAD-84CD-654B-8392-EBEFD045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0894-CA3C-8843-822C-C8F0BE574407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30741-5707-3E4E-9CFC-11FFE1A8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46E80-A37E-B64E-A441-923699FE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A16-85DB-9D4F-AAB5-8BEE6F2F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1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9EE2-3DA7-3D43-92A8-2370EB07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84A9-80B5-914A-9DFD-87FB3A89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6D5E9-0979-F043-B733-49CB02091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C6776-F90F-914A-B67A-66314409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0894-CA3C-8843-822C-C8F0BE574407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B5475-16D4-EF46-A809-4AFCF04F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F14E1-9BC0-7B42-9B2D-9DF241B7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A16-85DB-9D4F-AAB5-8BEE6F2F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7BF0-778D-0040-84E1-D345F96C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B8467-F505-6640-A4D6-B26566846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C7A84-3D25-E145-9AEB-79D601BC2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C3578-15AA-2448-95C3-A70ABF93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0894-CA3C-8843-822C-C8F0BE574407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F6EE-4AED-D245-B026-B557BA54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8B8C6-7EB0-1C4F-997D-760CB569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FA16-85DB-9D4F-AAB5-8BEE6F2F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625A7-C05C-E64F-AFF0-D566EED4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897BC-B8BB-6344-BF67-E2C5ED533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C60AF-2978-B848-9D82-AEAB50401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0894-CA3C-8843-822C-C8F0BE574407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2DDEE-D2F1-5445-8E30-369037F70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527FD-1BC4-8C43-85CB-AA951A9A8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FA16-85DB-9D4F-AAB5-8BEE6F2F1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0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586C-2C14-C04F-82CB-7EAC69D61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Habitat curves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7DFBC-2F33-3143-86E1-A3827689D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A839D6E-697A-7641-98DA-A9117CC031F4}"/>
              </a:ext>
            </a:extLst>
          </p:cNvPr>
          <p:cNvGrpSpPr/>
          <p:nvPr/>
        </p:nvGrpSpPr>
        <p:grpSpPr>
          <a:xfrm>
            <a:off x="1616305" y="1779371"/>
            <a:ext cx="8857275" cy="2868141"/>
            <a:chOff x="1616305" y="1779371"/>
            <a:chExt cx="8857275" cy="286814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44E599-1CBA-E649-AA72-063427F001FB}"/>
                </a:ext>
              </a:extLst>
            </p:cNvPr>
            <p:cNvGrpSpPr/>
            <p:nvPr/>
          </p:nvGrpSpPr>
          <p:grpSpPr>
            <a:xfrm>
              <a:off x="1616305" y="1779371"/>
              <a:ext cx="8857275" cy="2868141"/>
              <a:chOff x="1616305" y="1779371"/>
              <a:chExt cx="8857275" cy="286814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A6279DD-345C-E74B-96E3-BB4373F75B6E}"/>
                  </a:ext>
                </a:extLst>
              </p:cNvPr>
              <p:cNvGrpSpPr/>
              <p:nvPr/>
            </p:nvGrpSpPr>
            <p:grpSpPr>
              <a:xfrm>
                <a:off x="1616305" y="1779371"/>
                <a:ext cx="8857275" cy="2868141"/>
                <a:chOff x="1616305" y="1779371"/>
                <a:chExt cx="8857275" cy="2868141"/>
              </a:xfrm>
            </p:grpSpPr>
            <p:pic>
              <p:nvPicPr>
                <p:cNvPr id="5" name="Picture 4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46845B07-D8F0-6948-84E8-73C270C274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16305" y="1779371"/>
                  <a:ext cx="4479695" cy="2868141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</p:pic>
            <p:pic>
              <p:nvPicPr>
                <p:cNvPr id="7" name="Picture 6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5F7C37A1-D924-C54A-AA44-F4B59D2712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93885" y="1779372"/>
                  <a:ext cx="4479695" cy="286814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</p:pic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809F8B-ACDE-3945-81CE-3E327DAD047A}"/>
                  </a:ext>
                </a:extLst>
              </p:cNvPr>
              <p:cNvSpPr txBox="1"/>
              <p:nvPr/>
            </p:nvSpPr>
            <p:spPr>
              <a:xfrm>
                <a:off x="1718420" y="1888435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20134-BD83-9A45-8F0E-60C4BE6516DD}"/>
                  </a:ext>
                </a:extLst>
              </p:cNvPr>
              <p:cNvSpPr txBox="1"/>
              <p:nvPr/>
            </p:nvSpPr>
            <p:spPr>
              <a:xfrm>
                <a:off x="6075854" y="188843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D3F3A8-AF37-B74D-B777-A6FEC26B652D}"/>
                </a:ext>
              </a:extLst>
            </p:cNvPr>
            <p:cNvSpPr txBox="1"/>
            <p:nvPr/>
          </p:nvSpPr>
          <p:spPr>
            <a:xfrm>
              <a:off x="9134061" y="2723323"/>
              <a:ext cx="1040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Mean = 44cm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59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DF6F59-6002-5440-B168-41D15096C7DC}"/>
              </a:ext>
            </a:extLst>
          </p:cNvPr>
          <p:cNvGrpSpPr/>
          <p:nvPr/>
        </p:nvGrpSpPr>
        <p:grpSpPr>
          <a:xfrm>
            <a:off x="1616305" y="1779371"/>
            <a:ext cx="8857275" cy="2868141"/>
            <a:chOff x="1616305" y="1779371"/>
            <a:chExt cx="8857275" cy="28681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39D6E-697A-7641-98DA-A9117CC031F4}"/>
                </a:ext>
              </a:extLst>
            </p:cNvPr>
            <p:cNvGrpSpPr/>
            <p:nvPr/>
          </p:nvGrpSpPr>
          <p:grpSpPr>
            <a:xfrm>
              <a:off x="1616305" y="1779371"/>
              <a:ext cx="8857275" cy="2868141"/>
              <a:chOff x="1616305" y="1779371"/>
              <a:chExt cx="8857275" cy="286814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244E599-1CBA-E649-AA72-063427F001FB}"/>
                  </a:ext>
                </a:extLst>
              </p:cNvPr>
              <p:cNvGrpSpPr/>
              <p:nvPr/>
            </p:nvGrpSpPr>
            <p:grpSpPr>
              <a:xfrm>
                <a:off x="1616305" y="1779371"/>
                <a:ext cx="8857275" cy="2868141"/>
                <a:chOff x="1616305" y="1779371"/>
                <a:chExt cx="8857275" cy="2868141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A6279DD-345C-E74B-96E3-BB4373F75B6E}"/>
                    </a:ext>
                  </a:extLst>
                </p:cNvPr>
                <p:cNvGrpSpPr/>
                <p:nvPr/>
              </p:nvGrpSpPr>
              <p:grpSpPr>
                <a:xfrm>
                  <a:off x="1616305" y="1779371"/>
                  <a:ext cx="8857275" cy="2868141"/>
                  <a:chOff x="1616305" y="1779371"/>
                  <a:chExt cx="8857275" cy="2868141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46845B07-D8F0-6948-84E8-73C270C274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rcRect/>
                  <a:stretch/>
                </p:blipFill>
                <p:spPr>
                  <a:xfrm>
                    <a:off x="1616305" y="1779371"/>
                    <a:ext cx="4479695" cy="286814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</p:pic>
              <p:pic>
                <p:nvPicPr>
                  <p:cNvPr id="7" name="Picture 6" descr="A close up of a mans face&#10;&#10;Description automatically generated">
                    <a:extLst>
                      <a:ext uri="{FF2B5EF4-FFF2-40B4-BE49-F238E27FC236}">
                        <a16:creationId xmlns:a16="http://schemas.microsoft.com/office/drawing/2014/main" id="{5F7C37A1-D924-C54A-AA44-F4B59D2712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93885" y="1779372"/>
                    <a:ext cx="4479695" cy="286814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</p:pic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6809F8B-ACDE-3945-81CE-3E327DAD047A}"/>
                    </a:ext>
                  </a:extLst>
                </p:cNvPr>
                <p:cNvSpPr txBox="1"/>
                <p:nvPr/>
              </p:nvSpPr>
              <p:spPr>
                <a:xfrm>
                  <a:off x="1718420" y="188843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a)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FD20134-BD83-9A45-8F0E-60C4BE6516DD}"/>
                    </a:ext>
                  </a:extLst>
                </p:cNvPr>
                <p:cNvSpPr txBox="1"/>
                <p:nvPr/>
              </p:nvSpPr>
              <p:spPr>
                <a:xfrm>
                  <a:off x="6075854" y="1888435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b)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D3F3A8-AF37-B74D-B777-A6FEC26B652D}"/>
                  </a:ext>
                </a:extLst>
              </p:cNvPr>
              <p:cNvSpPr txBox="1"/>
              <p:nvPr/>
            </p:nvSpPr>
            <p:spPr>
              <a:xfrm>
                <a:off x="9134061" y="2723323"/>
                <a:ext cx="10406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Mean = 44cm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9571A2E-450E-B143-A854-568CBE54D985}"/>
                </a:ext>
              </a:extLst>
            </p:cNvPr>
            <p:cNvSpPr txBox="1"/>
            <p:nvPr/>
          </p:nvSpPr>
          <p:spPr>
            <a:xfrm>
              <a:off x="9171132" y="3000322"/>
              <a:ext cx="655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n=1376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87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Habitat curves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Habitat curves</dc:title>
  <dc:creator>Katie Irving</dc:creator>
  <cp:lastModifiedBy>Katie Irving</cp:lastModifiedBy>
  <cp:revision>1</cp:revision>
  <dcterms:created xsi:type="dcterms:W3CDTF">2020-07-27T20:22:31Z</dcterms:created>
  <dcterms:modified xsi:type="dcterms:W3CDTF">2020-07-27T20:29:37Z</dcterms:modified>
</cp:coreProperties>
</file>