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3" r:id="rId7"/>
    <p:sldId id="264" r:id="rId8"/>
    <p:sldId id="265" r:id="rId9"/>
    <p:sldId id="259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7FBF9E-9D40-E841-9FEF-9242ABEA93FB}"/>
              </a:ext>
            </a:extLst>
          </p:cNvPr>
          <p:cNvGrpSpPr/>
          <p:nvPr/>
        </p:nvGrpSpPr>
        <p:grpSpPr>
          <a:xfrm>
            <a:off x="561202" y="108121"/>
            <a:ext cx="8397447" cy="200798"/>
            <a:chOff x="561202" y="108121"/>
            <a:chExt cx="8397447" cy="2007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91527-AABE-B144-ABE6-8A4626553847}"/>
                </a:ext>
              </a:extLst>
            </p:cNvPr>
            <p:cNvSpPr/>
            <p:nvPr/>
          </p:nvSpPr>
          <p:spPr>
            <a:xfrm>
              <a:off x="6096000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A2C797-4D91-AD4F-A1E6-ACED8F187899}"/>
                </a:ext>
              </a:extLst>
            </p:cNvPr>
            <p:cNvSpPr/>
            <p:nvPr/>
          </p:nvSpPr>
          <p:spPr>
            <a:xfrm>
              <a:off x="561202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974717-569D-DA45-B5E0-A3C017BB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655" y="577852"/>
            <a:ext cx="5572384" cy="4643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56096-9AC3-D141-9A47-D9CBE47C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58" y="577852"/>
            <a:ext cx="5572383" cy="4643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18DB7D-38EE-BB44-AD97-509EF3C4F9DD}"/>
              </a:ext>
            </a:extLst>
          </p:cNvPr>
          <p:cNvSpPr txBox="1"/>
          <p:nvPr/>
        </p:nvSpPr>
        <p:spPr>
          <a:xfrm>
            <a:off x="49941" y="577852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040A8-2F7C-7E4E-8B0F-CAD8F60A7F24}"/>
              </a:ext>
            </a:extLst>
          </p:cNvPr>
          <p:cNvSpPr txBox="1"/>
          <p:nvPr/>
        </p:nvSpPr>
        <p:spPr>
          <a:xfrm>
            <a:off x="5671753" y="577852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09286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1837" y="306953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CA301A2-1ADF-C547-92AF-886C86C3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15383" y="3548130"/>
            <a:ext cx="3372061" cy="26976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499011" y="310084"/>
            <a:ext cx="11040089" cy="5089160"/>
            <a:chOff x="34031" y="385542"/>
            <a:chExt cx="11040089" cy="5089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803568" y="385542"/>
              <a:ext cx="10270552" cy="3107431"/>
              <a:chOff x="-923156" y="-28677"/>
              <a:chExt cx="10270552" cy="310743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346355" y="11727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3147838" y="-2867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923156" y="269276"/>
                <a:ext cx="3429366" cy="2743492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-299714" y="3350569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403206" y="51116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3712938" y="52270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397596" y="349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27199" y="352203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4AFCAF98-843D-5643-A85F-6709B6CDC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554" y="3512316"/>
            <a:ext cx="3487353" cy="27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C49E58-2911-694F-BA0C-0BEF3250D166}"/>
              </a:ext>
            </a:extLst>
          </p:cNvPr>
          <p:cNvGrpSpPr/>
          <p:nvPr/>
        </p:nvGrpSpPr>
        <p:grpSpPr>
          <a:xfrm>
            <a:off x="416986" y="417253"/>
            <a:ext cx="11503337" cy="5884945"/>
            <a:chOff x="416986" y="417253"/>
            <a:chExt cx="11503337" cy="58849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9D48E5-F282-964D-8CF1-5F8B0BEE71CB}"/>
                </a:ext>
              </a:extLst>
            </p:cNvPr>
            <p:cNvGrpSpPr/>
            <p:nvPr/>
          </p:nvGrpSpPr>
          <p:grpSpPr>
            <a:xfrm>
              <a:off x="774774" y="417253"/>
              <a:ext cx="11145549" cy="5884945"/>
              <a:chOff x="774774" y="417253"/>
              <a:chExt cx="11145549" cy="58849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04A0361-7D3F-CE4A-8125-05A361CE5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239554" y="3512316"/>
                <a:ext cx="3487352" cy="278988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E74CCA-45EF-A24D-9434-32423AE83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815632" y="3558433"/>
                <a:ext cx="3372060" cy="269764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D2718E9-5EB9-CA49-8823-428BBF485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239554" y="555802"/>
                <a:ext cx="3429365" cy="274349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4B0EFC9-15EE-DD4A-A090-888D56C3E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4757985" y="509412"/>
                <a:ext cx="3487352" cy="278988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9EBF46-C650-D645-9E57-7E3297C94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8432971" y="509412"/>
                <a:ext cx="3487352" cy="278988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78A23-112E-6645-A433-5DD5042E48F8}"/>
                  </a:ext>
                </a:extLst>
              </p:cNvPr>
              <p:cNvSpPr txBox="1"/>
              <p:nvPr/>
            </p:nvSpPr>
            <p:spPr>
              <a:xfrm>
                <a:off x="784683" y="41725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B3BE6-C2DC-8A4F-BE5F-318C8B9CAAD5}"/>
                  </a:ext>
                </a:extLst>
              </p:cNvPr>
              <p:cNvSpPr txBox="1"/>
              <p:nvPr/>
            </p:nvSpPr>
            <p:spPr>
              <a:xfrm>
                <a:off x="4380959" y="43570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25A29-30D7-044D-9FD7-F0E354D2E74E}"/>
                  </a:ext>
                </a:extLst>
              </p:cNvPr>
              <p:cNvSpPr txBox="1"/>
              <p:nvPr/>
            </p:nvSpPr>
            <p:spPr>
              <a:xfrm>
                <a:off x="8079989" y="417253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F58D85-1475-824F-B5C8-CD1DD477173D}"/>
                  </a:ext>
                </a:extLst>
              </p:cNvPr>
              <p:cNvSpPr txBox="1"/>
              <p:nvPr/>
            </p:nvSpPr>
            <p:spPr>
              <a:xfrm>
                <a:off x="774774" y="344657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22D170-42C8-8941-A307-5580DAD474F1}"/>
                  </a:ext>
                </a:extLst>
              </p:cNvPr>
              <p:cNvSpPr txBox="1"/>
              <p:nvPr/>
            </p:nvSpPr>
            <p:spPr>
              <a:xfrm>
                <a:off x="4444047" y="339145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CA7555-7845-4047-818F-444335B7F736}"/>
                </a:ext>
              </a:extLst>
            </p:cNvPr>
            <p:cNvSpPr txBox="1"/>
            <p:nvPr/>
          </p:nvSpPr>
          <p:spPr>
            <a:xfrm rot="16200000">
              <a:off x="-741505" y="3302075"/>
              <a:ext cx="2655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distribution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6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30" y="234284"/>
            <a:ext cx="8115246" cy="6389432"/>
            <a:chOff x="795130" y="234284"/>
            <a:chExt cx="8115246" cy="63894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60059" y="3429000"/>
              <a:ext cx="3833659" cy="31947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76717" y="3429000"/>
              <a:ext cx="3833659" cy="31947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122090" y="234284"/>
              <a:ext cx="3833659" cy="3194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076717" y="234284"/>
              <a:ext cx="3833659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863249" y="411682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4699691" y="41168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60639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4699691" y="360639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192D43-A08E-464E-B20E-DDE51837845F}"/>
              </a:ext>
            </a:extLst>
          </p:cNvPr>
          <p:cNvSpPr/>
          <p:nvPr/>
        </p:nvSpPr>
        <p:spPr>
          <a:xfrm>
            <a:off x="1077060" y="3579837"/>
            <a:ext cx="526553" cy="2796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2FCBF-121E-7246-806C-2DD2B7DB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1" t="11797" r="90477" b="63836"/>
          <a:stretch/>
        </p:blipFill>
        <p:spPr>
          <a:xfrm>
            <a:off x="1209895" y="3542765"/>
            <a:ext cx="377027" cy="778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2820B-4686-6543-BE1E-6468F9A77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9" t="78226" r="91042" b="3265"/>
          <a:stretch/>
        </p:blipFill>
        <p:spPr>
          <a:xfrm>
            <a:off x="1195481" y="5933020"/>
            <a:ext cx="379084" cy="59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3215C0-D9CF-BC4C-A49A-BE43BEF60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75" t="37638" r="92287" b="43852"/>
          <a:stretch/>
        </p:blipFill>
        <p:spPr>
          <a:xfrm>
            <a:off x="1134052" y="4472079"/>
            <a:ext cx="379084" cy="591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45EDC6-8F29-8042-BFE2-D2B10CEF1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9" t="63517" r="91977" b="26129"/>
          <a:stretch/>
        </p:blipFill>
        <p:spPr>
          <a:xfrm>
            <a:off x="1183124" y="5375196"/>
            <a:ext cx="343268" cy="3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810000"/>
            <a:chOff x="1463932" y="1524000"/>
            <a:chExt cx="9077068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757083"/>
            <a:chOff x="1463932" y="1524000"/>
            <a:chExt cx="9077068" cy="3757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5000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5000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8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557466" y="1576917"/>
            <a:ext cx="8983533" cy="3704166"/>
            <a:chOff x="1557466" y="1576917"/>
            <a:chExt cx="8983533" cy="3704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4999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4999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139793" y="1576917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655028" y="157691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CB23F4-2A11-914C-9A3E-8A61C9ED7BF1}"/>
              </a:ext>
            </a:extLst>
          </p:cNvPr>
          <p:cNvSpPr/>
          <p:nvPr/>
        </p:nvSpPr>
        <p:spPr>
          <a:xfrm>
            <a:off x="2663687" y="5029200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9D8CE-287D-8D4E-9CEA-E64FAEC0C692}"/>
              </a:ext>
            </a:extLst>
          </p:cNvPr>
          <p:cNvSpPr/>
          <p:nvPr/>
        </p:nvSpPr>
        <p:spPr>
          <a:xfrm>
            <a:off x="7022646" y="5029199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02CBE-268C-0F40-AF18-A010ABD764DD}"/>
              </a:ext>
            </a:extLst>
          </p:cNvPr>
          <p:cNvSpPr txBox="1"/>
          <p:nvPr/>
        </p:nvSpPr>
        <p:spPr>
          <a:xfrm>
            <a:off x="5294067" y="5046989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(°C )</a:t>
            </a:r>
          </a:p>
        </p:txBody>
      </p:sp>
    </p:spTree>
    <p:extLst>
      <p:ext uri="{BB962C8B-B14F-4D97-AF65-F5344CB8AC3E}">
        <p14:creationId xmlns:p14="http://schemas.microsoft.com/office/powerpoint/2010/main" val="87550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FFA3F7C-1428-F245-A84D-634C4C29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19" y="1676143"/>
            <a:ext cx="4325928" cy="360494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BD50CCB-266B-4942-9EA5-8A35290F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2" y="1676143"/>
            <a:ext cx="4325928" cy="36049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2377021" y="1713531"/>
            <a:ext cx="4091108" cy="369332"/>
            <a:chOff x="2377021" y="1713531"/>
            <a:chExt cx="409110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377021" y="171353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091103" y="17135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45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7FBF9E-9D40-E841-9FEF-9242ABEA93FB}"/>
              </a:ext>
            </a:extLst>
          </p:cNvPr>
          <p:cNvGrpSpPr/>
          <p:nvPr/>
        </p:nvGrpSpPr>
        <p:grpSpPr>
          <a:xfrm>
            <a:off x="198738" y="108121"/>
            <a:ext cx="11028406" cy="6641759"/>
            <a:chOff x="198738" y="108121"/>
            <a:chExt cx="11028406" cy="6641759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D95C137-6A40-6B4D-BA23-37C8A576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2346" y="108121"/>
              <a:ext cx="5534798" cy="6641758"/>
            </a:xfrm>
            <a:prstGeom prst="rect">
              <a:avLst/>
            </a:prstGeom>
          </p:spPr>
        </p:pic>
        <p:pic>
          <p:nvPicPr>
            <p:cNvPr id="21" name="Picture 20" descr="A picture containing 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16823DB8-8C83-7642-947E-234D82FD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38" y="108122"/>
              <a:ext cx="5534799" cy="664175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91527-AABE-B144-ABE6-8A4626553847}"/>
                </a:ext>
              </a:extLst>
            </p:cNvPr>
            <p:cNvSpPr/>
            <p:nvPr/>
          </p:nvSpPr>
          <p:spPr>
            <a:xfrm>
              <a:off x="6096000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A2C797-4D91-AD4F-A1E6-ACED8F187899}"/>
                </a:ext>
              </a:extLst>
            </p:cNvPr>
            <p:cNvSpPr/>
            <p:nvPr/>
          </p:nvSpPr>
          <p:spPr>
            <a:xfrm>
              <a:off x="561202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18DB7D-38EE-BB44-AD97-509EF3C4F9DD}"/>
              </a:ext>
            </a:extLst>
          </p:cNvPr>
          <p:cNvSpPr txBox="1"/>
          <p:nvPr/>
        </p:nvSpPr>
        <p:spPr>
          <a:xfrm>
            <a:off x="74655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040A8-2F7C-7E4E-8B0F-CAD8F60A7F24}"/>
              </a:ext>
            </a:extLst>
          </p:cNvPr>
          <p:cNvSpPr txBox="1"/>
          <p:nvPr/>
        </p:nvSpPr>
        <p:spPr>
          <a:xfrm>
            <a:off x="5754131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158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71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33</cp:revision>
  <dcterms:created xsi:type="dcterms:W3CDTF">2020-09-16T16:25:03Z</dcterms:created>
  <dcterms:modified xsi:type="dcterms:W3CDTF">2020-12-19T01:00:49Z</dcterms:modified>
</cp:coreProperties>
</file>