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3" r:id="rId6"/>
    <p:sldId id="264" r:id="rId7"/>
    <p:sldId id="265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92E-2699-024B-B065-D3DB341DD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BF33-0FC8-2942-ACC5-CE597CC5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8E1B-9449-904C-BA44-3D4F83BE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C3A6-ED4D-8D40-A95B-1F7C2D59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7138-198C-2E44-9385-D2146391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0F8A-0A2A-FB4C-BF25-7E405450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4EA2A-9942-A242-A747-670A5AF74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69B8-7384-C849-BD6D-85207DBB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5FE0-55C8-C647-B33F-463D11BC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C8F6-028A-F44E-AD6E-3E42D3C8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40A90-E103-7848-BC26-2D56F783E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C2BAB-BB45-2442-8AE6-8675A5B9C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4433-EC0A-7446-8214-AB617FCD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1BB5-3B27-F949-ABE8-37B73341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567BE-174C-8D4D-A5C0-CC16454E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5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F544-7352-7F4B-B960-D310BA72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FA2D-EB16-7342-BC2B-F09F9CB4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6455-6874-E34E-A72F-17034E1C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F915-513B-924F-BDDD-B3F735D6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8B46-5AE8-7748-939F-2037001C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D6EE-7258-7444-A041-5D4FF9DD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9974D-A3A0-2C4F-8443-048058BA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A220-0DFA-9846-83E3-3E96E7E0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85AD-536E-D042-BD96-BE4C0438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142B2-EB56-EF40-9F46-7DFAE982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BD57-D9E6-0746-BCE1-F358B009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EE45-98C2-D84F-BFB7-313BED92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8B24B-79E1-2142-8CAF-0F11E966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4FF0E-7AF6-2A4A-AA33-461F2EE3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EEE7-FFFC-9D41-81B2-6A531F0D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878E7-4407-0F40-8F94-2D35E413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3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B906-6E97-1347-90D0-15F4902D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937F-4B26-F140-A5D8-01BB0F0F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DC9A3-3CE9-0A40-82C8-7E444669A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53F3E-A310-F243-B6CA-4FD81D2AF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FA3EF-4D2C-3848-B75D-3D4B0DBA7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AB258-B20A-D045-B136-D7D0CE38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5FF56-3F58-D240-BD38-EAF6959D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289E3-2A64-4E41-92BD-7F9DAC7B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CD0E-8790-014A-BB38-709C80BD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97861-D408-BB4B-A373-8CB54AD8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CEBF-486A-DC46-A64F-853D78E0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DF2A7-939A-A141-A0F7-704BE282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28AF6-CF2C-824E-A04E-293FA110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E2D6A-87DC-BF4F-9CAB-F3C0851B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BD2F2-4896-4F42-BC73-FD6FC0DE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E4E4-1C63-124C-9A39-C1045A4F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D275D-6125-3C44-A658-6A059683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8776B-9298-9842-9A73-77CC1381B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34BFF-A875-9F47-A480-AE37DCED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D320-24F4-5448-B6E5-A5E9FAA7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3702F-D6A4-6547-B76A-92E6D118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9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7ECB-24FB-6D4A-92B8-C90BA469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65F4D-11C3-3B44-B6C3-D60A3CAD0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6863F-39F1-9C42-94A2-D82CB779C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0F4A7-88D8-FB48-BF79-0CC976FA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5BF7-0AA5-8E4D-B318-3BDE783F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6AA2F-4364-4D4B-8ED8-EB34EAA3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52347-09A0-A149-BABC-CD27F585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87F6-8AF6-1F4A-BE5A-C42F0575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61C9-61F5-FF42-B589-13225B0BD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9819-CB08-4D47-B1E6-39383A4B2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5F15-0EB5-804A-83DC-9851F78E2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1A4F7E-00B9-C548-9723-855EC48ED25D}"/>
              </a:ext>
            </a:extLst>
          </p:cNvPr>
          <p:cNvGrpSpPr/>
          <p:nvPr/>
        </p:nvGrpSpPr>
        <p:grpSpPr>
          <a:xfrm>
            <a:off x="1126879" y="372752"/>
            <a:ext cx="9148009" cy="6189271"/>
            <a:chOff x="1126879" y="372752"/>
            <a:chExt cx="9148009" cy="61892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D755C1-5733-C141-914B-8CABF53650D5}"/>
                </a:ext>
              </a:extLst>
            </p:cNvPr>
            <p:cNvGrpSpPr/>
            <p:nvPr/>
          </p:nvGrpSpPr>
          <p:grpSpPr>
            <a:xfrm>
              <a:off x="1561303" y="372752"/>
              <a:ext cx="8713585" cy="6189271"/>
              <a:chOff x="-165421" y="-41467"/>
              <a:chExt cx="8713585" cy="618927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FC9B667-1CEB-BA4F-BA2D-79032FA6C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5547123" y="39332"/>
                <a:ext cx="3001041" cy="3001041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29A1794-C354-2340-900A-66C05C81C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689113" y="-4146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D17157D-EB3F-0E47-9B58-C25A93899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689113" y="3040373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737816-30AD-3B4B-89F9-CA950E801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-165421" y="-4146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3EB676D-B7AF-3B47-B1D4-C67FD5D92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-165421" y="3014781"/>
                <a:ext cx="3107431" cy="3107431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4C4DB9-C597-C847-A93B-CBD9BCF3261F}"/>
                </a:ext>
              </a:extLst>
            </p:cNvPr>
            <p:cNvSpPr/>
            <p:nvPr/>
          </p:nvSpPr>
          <p:spPr>
            <a:xfrm>
              <a:off x="1441174" y="1351722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3BE2D2-50E2-8B4F-B09E-E42E6C326DAA}"/>
                </a:ext>
              </a:extLst>
            </p:cNvPr>
            <p:cNvSpPr/>
            <p:nvPr/>
          </p:nvSpPr>
          <p:spPr>
            <a:xfrm>
              <a:off x="1465434" y="4490728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59BA42-0CDF-3945-8CCB-3EA6F8F6E618}"/>
                </a:ext>
              </a:extLst>
            </p:cNvPr>
            <p:cNvSpPr txBox="1"/>
            <p:nvPr/>
          </p:nvSpPr>
          <p:spPr>
            <a:xfrm rot="16200000">
              <a:off x="793134" y="3326294"/>
              <a:ext cx="97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Probability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41D8C3-6719-BA40-962C-DAD764F480AB}"/>
                </a:ext>
              </a:extLst>
            </p:cNvPr>
            <p:cNvSpPr txBox="1"/>
            <p:nvPr/>
          </p:nvSpPr>
          <p:spPr>
            <a:xfrm>
              <a:off x="1195497" y="492905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90D67-466D-AC45-B7D4-58974899ADAA}"/>
                </a:ext>
              </a:extLst>
            </p:cNvPr>
            <p:cNvSpPr txBox="1"/>
            <p:nvPr/>
          </p:nvSpPr>
          <p:spPr>
            <a:xfrm>
              <a:off x="4232934" y="49290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CB4E2-A3CA-804D-B962-E01A40064ACB}"/>
                </a:ext>
              </a:extLst>
            </p:cNvPr>
            <p:cNvSpPr txBox="1"/>
            <p:nvPr/>
          </p:nvSpPr>
          <p:spPr>
            <a:xfrm>
              <a:off x="7095880" y="49911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187B8A-6A24-9F4A-AB35-F79D4D712451}"/>
                </a:ext>
              </a:extLst>
            </p:cNvPr>
            <p:cNvSpPr txBox="1"/>
            <p:nvPr/>
          </p:nvSpPr>
          <p:spPr>
            <a:xfrm>
              <a:off x="1323942" y="361128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0EDF46-DC31-934C-B8F4-9339E057D300}"/>
                </a:ext>
              </a:extLst>
            </p:cNvPr>
            <p:cNvSpPr txBox="1"/>
            <p:nvPr/>
          </p:nvSpPr>
          <p:spPr>
            <a:xfrm>
              <a:off x="4232934" y="3598485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88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DC7-10D5-E142-8149-947DED8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7498-9D6F-DF4B-A768-5EAE9ED4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E27FA-A770-4D4D-9C5D-B392D316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15837" y="3454592"/>
            <a:ext cx="3107431" cy="3107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902EB-18C1-DC4D-BC59-12AA868E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303" y="372752"/>
            <a:ext cx="3107431" cy="3107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9E206-C36E-0D46-BC02-D542F3C36D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61303" y="3429000"/>
            <a:ext cx="3107431" cy="31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7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DC7-10D5-E142-8149-947DED8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7498-9D6F-DF4B-A768-5EAE9ED4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E27FA-A770-4D4D-9C5D-B392D316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01837" y="3069532"/>
            <a:ext cx="3107431" cy="3107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902EB-18C1-DC4D-BC59-12AA868E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303" y="372752"/>
            <a:ext cx="3107431" cy="3107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9E206-C36E-0D46-BC02-D542F3C36D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61303" y="3429000"/>
            <a:ext cx="3107431" cy="31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1A4F7E-00B9-C548-9723-855EC48ED25D}"/>
              </a:ext>
            </a:extLst>
          </p:cNvPr>
          <p:cNvGrpSpPr/>
          <p:nvPr/>
        </p:nvGrpSpPr>
        <p:grpSpPr>
          <a:xfrm>
            <a:off x="1639956" y="334364"/>
            <a:ext cx="9148009" cy="6189271"/>
            <a:chOff x="1126879" y="372752"/>
            <a:chExt cx="9148009" cy="61892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D755C1-5733-C141-914B-8CABF53650D5}"/>
                </a:ext>
              </a:extLst>
            </p:cNvPr>
            <p:cNvGrpSpPr/>
            <p:nvPr/>
          </p:nvGrpSpPr>
          <p:grpSpPr>
            <a:xfrm>
              <a:off x="1561303" y="372752"/>
              <a:ext cx="8713585" cy="6189271"/>
              <a:chOff x="-165421" y="-41467"/>
              <a:chExt cx="8713585" cy="618927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FC9B667-1CEB-BA4F-BA2D-79032FA6C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5547123" y="39332"/>
                <a:ext cx="3001041" cy="3001041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29A1794-C354-2340-900A-66C05C81C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689113" y="-4146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D17157D-EB3F-0E47-9B58-C25A93899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689113" y="3040373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737816-30AD-3B4B-89F9-CA950E801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-165421" y="-41467"/>
                <a:ext cx="3107431" cy="3107431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4C4DB9-C597-C847-A93B-CBD9BCF3261F}"/>
                </a:ext>
              </a:extLst>
            </p:cNvPr>
            <p:cNvSpPr/>
            <p:nvPr/>
          </p:nvSpPr>
          <p:spPr>
            <a:xfrm>
              <a:off x="1441174" y="1351722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3BE2D2-50E2-8B4F-B09E-E42E6C326DAA}"/>
                </a:ext>
              </a:extLst>
            </p:cNvPr>
            <p:cNvSpPr/>
            <p:nvPr/>
          </p:nvSpPr>
          <p:spPr>
            <a:xfrm>
              <a:off x="1465434" y="4490728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59BA42-0CDF-3945-8CCB-3EA6F8F6E618}"/>
                </a:ext>
              </a:extLst>
            </p:cNvPr>
            <p:cNvSpPr txBox="1"/>
            <p:nvPr/>
          </p:nvSpPr>
          <p:spPr>
            <a:xfrm rot="16200000">
              <a:off x="793134" y="3326294"/>
              <a:ext cx="97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Probability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41D8C3-6719-BA40-962C-DAD764F480AB}"/>
                </a:ext>
              </a:extLst>
            </p:cNvPr>
            <p:cNvSpPr txBox="1"/>
            <p:nvPr/>
          </p:nvSpPr>
          <p:spPr>
            <a:xfrm>
              <a:off x="1195497" y="492905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90D67-466D-AC45-B7D4-58974899ADAA}"/>
                </a:ext>
              </a:extLst>
            </p:cNvPr>
            <p:cNvSpPr txBox="1"/>
            <p:nvPr/>
          </p:nvSpPr>
          <p:spPr>
            <a:xfrm>
              <a:off x="4232934" y="49290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CB4E2-A3CA-804D-B962-E01A40064ACB}"/>
                </a:ext>
              </a:extLst>
            </p:cNvPr>
            <p:cNvSpPr txBox="1"/>
            <p:nvPr/>
          </p:nvSpPr>
          <p:spPr>
            <a:xfrm>
              <a:off x="7095880" y="49911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187B8A-6A24-9F4A-AB35-F79D4D712451}"/>
                </a:ext>
              </a:extLst>
            </p:cNvPr>
            <p:cNvSpPr txBox="1"/>
            <p:nvPr/>
          </p:nvSpPr>
          <p:spPr>
            <a:xfrm>
              <a:off x="1323942" y="361128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0EDF46-DC31-934C-B8F4-9339E057D300}"/>
                </a:ext>
              </a:extLst>
            </p:cNvPr>
            <p:cNvSpPr txBox="1"/>
            <p:nvPr/>
          </p:nvSpPr>
          <p:spPr>
            <a:xfrm>
              <a:off x="4232934" y="3598485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e)</a:t>
              </a:r>
            </a:p>
          </p:txBody>
        </p:sp>
      </p:grp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4AFCAF98-843D-5643-A85F-6709B6CDC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418" y="3651411"/>
            <a:ext cx="3487353" cy="27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2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7BAD663-0FB5-F241-85A2-67E482AADAED}"/>
              </a:ext>
            </a:extLst>
          </p:cNvPr>
          <p:cNvGrpSpPr/>
          <p:nvPr/>
        </p:nvGrpSpPr>
        <p:grpSpPr>
          <a:xfrm>
            <a:off x="795128" y="280325"/>
            <a:ext cx="9379636" cy="6343391"/>
            <a:chOff x="795128" y="280325"/>
            <a:chExt cx="9379636" cy="63433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D01908-824F-254D-AE40-F648BE4C8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795129" y="3429000"/>
              <a:ext cx="4472602" cy="3194716"/>
            </a:xfrm>
            <a:prstGeom prst="rect">
              <a:avLst/>
            </a:prstGeom>
          </p:spPr>
        </p:pic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43CB6138-13BA-FC45-8120-E27ED0D04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162" y="3429000"/>
              <a:ext cx="4472602" cy="3194716"/>
            </a:xfrm>
            <a:prstGeom prst="rect">
              <a:avLst/>
            </a:prstGeom>
          </p:spPr>
        </p:pic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F0D3E538-CECB-2943-96ED-28A5F365D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5128" y="280325"/>
              <a:ext cx="4472603" cy="3194716"/>
            </a:xfrm>
            <a:prstGeom prst="rect">
              <a:avLst/>
            </a:prstGeom>
          </p:spPr>
        </p:pic>
        <p:pic>
          <p:nvPicPr>
            <p:cNvPr id="7" name="Picture 6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51B2B03C-43A8-A144-B49F-35371B4ED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2161" y="280325"/>
              <a:ext cx="4472603" cy="319471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E937D8-9CD8-AA4F-97E9-168B3211F7F2}"/>
                </a:ext>
              </a:extLst>
            </p:cNvPr>
            <p:cNvSpPr txBox="1"/>
            <p:nvPr/>
          </p:nvSpPr>
          <p:spPr>
            <a:xfrm>
              <a:off x="795130" y="59634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FD5361-EB74-774F-87E9-4900DA02E188}"/>
                </a:ext>
              </a:extLst>
            </p:cNvPr>
            <p:cNvSpPr txBox="1"/>
            <p:nvPr/>
          </p:nvSpPr>
          <p:spPr>
            <a:xfrm>
              <a:off x="5513649" y="5963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F79B08-A12A-0C4D-8051-17842A88EEA6}"/>
                </a:ext>
              </a:extLst>
            </p:cNvPr>
            <p:cNvSpPr txBox="1"/>
            <p:nvPr/>
          </p:nvSpPr>
          <p:spPr>
            <a:xfrm>
              <a:off x="795130" y="3718490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68BC34-C57F-8747-93F7-2D1B61210768}"/>
                </a:ext>
              </a:extLst>
            </p:cNvPr>
            <p:cNvSpPr txBox="1"/>
            <p:nvPr/>
          </p:nvSpPr>
          <p:spPr>
            <a:xfrm>
              <a:off x="5513649" y="371849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89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191D86-EC28-E74F-BA1C-4E9F597D11F6}"/>
              </a:ext>
            </a:extLst>
          </p:cNvPr>
          <p:cNvGrpSpPr/>
          <p:nvPr/>
        </p:nvGrpSpPr>
        <p:grpSpPr>
          <a:xfrm>
            <a:off x="1463932" y="1524000"/>
            <a:ext cx="9077068" cy="3810000"/>
            <a:chOff x="1463932" y="1524000"/>
            <a:chExt cx="9077068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95807B-7741-D64C-A5E5-391639F83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096000" y="1524000"/>
              <a:ext cx="4445000" cy="381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220DDB-1D9B-AA46-BE15-061C8A74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463932" y="1524000"/>
              <a:ext cx="4445000" cy="381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98951-9881-E543-AD5A-B544C0B75082}"/>
                </a:ext>
              </a:extLst>
            </p:cNvPr>
            <p:cNvSpPr txBox="1"/>
            <p:nvPr/>
          </p:nvSpPr>
          <p:spPr>
            <a:xfrm>
              <a:off x="1463932" y="1524000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1D4F4-BF69-A34D-A373-C842D00BC3D3}"/>
                </a:ext>
              </a:extLst>
            </p:cNvPr>
            <p:cNvSpPr txBox="1"/>
            <p:nvPr/>
          </p:nvSpPr>
          <p:spPr>
            <a:xfrm>
              <a:off x="5531906" y="1524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50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191D86-EC28-E74F-BA1C-4E9F597D11F6}"/>
              </a:ext>
            </a:extLst>
          </p:cNvPr>
          <p:cNvGrpSpPr/>
          <p:nvPr/>
        </p:nvGrpSpPr>
        <p:grpSpPr>
          <a:xfrm>
            <a:off x="1463932" y="1524000"/>
            <a:ext cx="9077068" cy="3757083"/>
            <a:chOff x="1463932" y="1524000"/>
            <a:chExt cx="9077068" cy="37570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95807B-7741-D64C-A5E5-391639F83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096000" y="1576917"/>
              <a:ext cx="4445000" cy="37041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220DDB-1D9B-AA46-BE15-061C8A74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557466" y="1576917"/>
              <a:ext cx="4445000" cy="37041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98951-9881-E543-AD5A-B544C0B75082}"/>
                </a:ext>
              </a:extLst>
            </p:cNvPr>
            <p:cNvSpPr txBox="1"/>
            <p:nvPr/>
          </p:nvSpPr>
          <p:spPr>
            <a:xfrm>
              <a:off x="1463932" y="1524000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1D4F4-BF69-A34D-A373-C842D00BC3D3}"/>
                </a:ext>
              </a:extLst>
            </p:cNvPr>
            <p:cNvSpPr txBox="1"/>
            <p:nvPr/>
          </p:nvSpPr>
          <p:spPr>
            <a:xfrm>
              <a:off x="5531906" y="1524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82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191D86-EC28-E74F-BA1C-4E9F597D11F6}"/>
              </a:ext>
            </a:extLst>
          </p:cNvPr>
          <p:cNvGrpSpPr/>
          <p:nvPr/>
        </p:nvGrpSpPr>
        <p:grpSpPr>
          <a:xfrm>
            <a:off x="1557466" y="1576917"/>
            <a:ext cx="8983533" cy="3704166"/>
            <a:chOff x="1557466" y="1576917"/>
            <a:chExt cx="8983533" cy="37041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95807B-7741-D64C-A5E5-391639F83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096000" y="1576917"/>
              <a:ext cx="4444999" cy="37041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220DDB-1D9B-AA46-BE15-061C8A74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557466" y="1576917"/>
              <a:ext cx="4444999" cy="37041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98951-9881-E543-AD5A-B544C0B75082}"/>
                </a:ext>
              </a:extLst>
            </p:cNvPr>
            <p:cNvSpPr txBox="1"/>
            <p:nvPr/>
          </p:nvSpPr>
          <p:spPr>
            <a:xfrm>
              <a:off x="2139793" y="1576917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1D4F4-BF69-A34D-A373-C842D00BC3D3}"/>
                </a:ext>
              </a:extLst>
            </p:cNvPr>
            <p:cNvSpPr txBox="1"/>
            <p:nvPr/>
          </p:nvSpPr>
          <p:spPr>
            <a:xfrm>
              <a:off x="6655028" y="157691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8CB23F4-2A11-914C-9A3E-8A61C9ED7BF1}"/>
              </a:ext>
            </a:extLst>
          </p:cNvPr>
          <p:cNvSpPr/>
          <p:nvPr/>
        </p:nvSpPr>
        <p:spPr>
          <a:xfrm>
            <a:off x="2663687" y="5029200"/>
            <a:ext cx="2802835" cy="251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B9D8CE-287D-8D4E-9CEA-E64FAEC0C692}"/>
              </a:ext>
            </a:extLst>
          </p:cNvPr>
          <p:cNvSpPr/>
          <p:nvPr/>
        </p:nvSpPr>
        <p:spPr>
          <a:xfrm>
            <a:off x="7022646" y="5029199"/>
            <a:ext cx="2802835" cy="251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02CBE-268C-0F40-AF18-A010ABD764DD}"/>
              </a:ext>
            </a:extLst>
          </p:cNvPr>
          <p:cNvSpPr txBox="1"/>
          <p:nvPr/>
        </p:nvSpPr>
        <p:spPr>
          <a:xfrm>
            <a:off x="5294067" y="5046989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(°C )</a:t>
            </a:r>
          </a:p>
        </p:txBody>
      </p:sp>
    </p:spTree>
    <p:extLst>
      <p:ext uri="{BB962C8B-B14F-4D97-AF65-F5344CB8AC3E}">
        <p14:creationId xmlns:p14="http://schemas.microsoft.com/office/powerpoint/2010/main" val="87550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1FFA3F7C-1428-F245-A84D-634C4C29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19" y="1676143"/>
            <a:ext cx="4325928" cy="360494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BD50CCB-266B-4942-9EA5-8A35290F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72" y="1676143"/>
            <a:ext cx="4325928" cy="360494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1191D86-EC28-E74F-BA1C-4E9F597D11F6}"/>
              </a:ext>
            </a:extLst>
          </p:cNvPr>
          <p:cNvGrpSpPr/>
          <p:nvPr/>
        </p:nvGrpSpPr>
        <p:grpSpPr>
          <a:xfrm>
            <a:off x="2377021" y="1713531"/>
            <a:ext cx="4091108" cy="369332"/>
            <a:chOff x="2377021" y="1713531"/>
            <a:chExt cx="409110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98951-9881-E543-AD5A-B544C0B75082}"/>
                </a:ext>
              </a:extLst>
            </p:cNvPr>
            <p:cNvSpPr txBox="1"/>
            <p:nvPr/>
          </p:nvSpPr>
          <p:spPr>
            <a:xfrm>
              <a:off x="2377021" y="1713531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1D4F4-BF69-A34D-A373-C842D00BC3D3}"/>
                </a:ext>
              </a:extLst>
            </p:cNvPr>
            <p:cNvSpPr txBox="1"/>
            <p:nvPr/>
          </p:nvSpPr>
          <p:spPr>
            <a:xfrm>
              <a:off x="6091103" y="171353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45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57FBF9E-9D40-E841-9FEF-9242ABEA93FB}"/>
              </a:ext>
            </a:extLst>
          </p:cNvPr>
          <p:cNvGrpSpPr/>
          <p:nvPr/>
        </p:nvGrpSpPr>
        <p:grpSpPr>
          <a:xfrm>
            <a:off x="198738" y="108121"/>
            <a:ext cx="11028406" cy="6641759"/>
            <a:chOff x="198738" y="108121"/>
            <a:chExt cx="11028406" cy="6641759"/>
          </a:xfrm>
        </p:grpSpPr>
        <p:pic>
          <p:nvPicPr>
            <p:cNvPr id="19" name="Picture 1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DD95C137-6A40-6B4D-BA23-37C8A576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2346" y="108121"/>
              <a:ext cx="5534798" cy="6641758"/>
            </a:xfrm>
            <a:prstGeom prst="rect">
              <a:avLst/>
            </a:prstGeom>
          </p:spPr>
        </p:pic>
        <p:pic>
          <p:nvPicPr>
            <p:cNvPr id="21" name="Picture 20" descr="A picture containing 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16823DB8-8C83-7642-947E-234D82FD8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738" y="108122"/>
              <a:ext cx="5534799" cy="664175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891527-AABE-B144-ABE6-8A4626553847}"/>
                </a:ext>
              </a:extLst>
            </p:cNvPr>
            <p:cNvSpPr/>
            <p:nvPr/>
          </p:nvSpPr>
          <p:spPr>
            <a:xfrm>
              <a:off x="6096000" y="108121"/>
              <a:ext cx="2862649" cy="20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A2C797-4D91-AD4F-A1E6-ACED8F187899}"/>
                </a:ext>
              </a:extLst>
            </p:cNvPr>
            <p:cNvSpPr/>
            <p:nvPr/>
          </p:nvSpPr>
          <p:spPr>
            <a:xfrm>
              <a:off x="561202" y="108121"/>
              <a:ext cx="2862649" cy="20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718DB7D-38EE-BB44-AD97-509EF3C4F9DD}"/>
              </a:ext>
            </a:extLst>
          </p:cNvPr>
          <p:cNvSpPr txBox="1"/>
          <p:nvPr/>
        </p:nvSpPr>
        <p:spPr>
          <a:xfrm>
            <a:off x="74655" y="208520"/>
            <a:ext cx="5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B040A8-2F7C-7E4E-8B0F-CAD8F60A7F24}"/>
              </a:ext>
            </a:extLst>
          </p:cNvPr>
          <p:cNvSpPr txBox="1"/>
          <p:nvPr/>
        </p:nvSpPr>
        <p:spPr>
          <a:xfrm>
            <a:off x="5754131" y="208520"/>
            <a:ext cx="5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61584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DC7-10D5-E142-8149-947DED8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7498-9D6F-DF4B-A768-5EAE9ED4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E27FA-A770-4D4D-9C5D-B392D316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15837" y="3454592"/>
            <a:ext cx="3107431" cy="3107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902EB-18C1-DC4D-BC59-12AA868E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303" y="372752"/>
            <a:ext cx="3107431" cy="3107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9E206-C36E-0D46-BC02-D542F3C36D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61303" y="3429000"/>
            <a:ext cx="3107431" cy="31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4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6094</TotalTime>
  <Words>54</Words>
  <Application>Microsoft Macintosh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23</cp:revision>
  <dcterms:created xsi:type="dcterms:W3CDTF">2020-09-16T16:25:03Z</dcterms:created>
  <dcterms:modified xsi:type="dcterms:W3CDTF">2020-12-18T05:25:29Z</dcterms:modified>
</cp:coreProperties>
</file>