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71CB-0F75-A047-BBA8-48B9E146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A3BBE-70F0-C84D-BA2B-2C11F18F3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C9FB-D55C-0E4E-9344-110CF72F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DB63-0369-E346-8DA1-D2684723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1347-8677-8B49-BAD8-E51771EE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21B9-F246-F44D-BBF6-FB55D924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9712D-7589-6D4A-8085-85E704282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8467-54D7-204C-B9AE-614EA7F7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010E-E813-4E47-A59A-54C9F6CA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5AD6-2E5C-4048-AD64-725097F3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4D6E7-E1E0-094E-8BF2-C632851BA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BDF61-9B1B-1C45-8F42-22C333F78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90A2-074E-E24C-9071-65516267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6FC1A-80C2-5B41-AB17-242366D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32D7-BD99-0548-BB41-ACB1E1F0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D4F0-A1AE-FE41-B76D-F7AA0C7B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A75D-E757-614B-A697-82B8BA5B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0F73-CE77-034C-A4A2-CAF37BC4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F809-22E5-074C-A665-A39B4DE7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EDDE-B2ED-4846-B2AC-A825B549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7FDF-5131-474D-9F82-36A76827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B53A2-D6D9-1548-A254-ED1B88FC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8B19B-13E3-5148-8C24-007A1D62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6CB2-C365-B14C-AC6B-E63C2141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68AF6-B900-C849-B492-82B30C29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D67D-9819-714D-85A0-B2E495EB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51C6-B916-A544-B14D-29A4B5795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C86DA-5A85-0847-9B7C-F0218835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F17A-DD9D-2147-9016-7075071F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ABD3E-119C-074A-B5E1-5C2CA455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069DD-B066-0D46-B398-7952B1D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B6E6-C1DE-A84B-9791-BF5D63A8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100AE-470B-4E4F-A82A-87AC7A34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8DCD-935C-E14D-842B-4AEFB08A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1EFF5-1747-9549-B9E4-69AD9E468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D6967-AB70-B04B-833D-524D2EF40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9F4A4-13F8-1746-BF9B-844AE57A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F47A6-057B-F248-9BAA-6BD11083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0FE68-3237-E949-B11C-5B2832F9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1DDD-D9F1-4144-B1E5-37701797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DE18D-FC26-1A41-8AFC-CE9DCB65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5FE49-88C9-9E44-B19F-C8C16AC0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FE772-6E7D-1041-9132-153D55D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ADCDF-DF6A-A944-A908-0AD23A59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A63F3-C436-224D-9D14-9FFB372E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5BED6-3224-DC41-A025-AD1D266C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38DA-59AC-FC41-8714-06035D24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2F38-2C88-4E40-9153-E443EF95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3D63F-CF66-EF48-B86C-057E6315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C0584-97C7-A147-AF8D-73346AC8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0C89-B065-CE41-BA91-1F17ACD8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7595F-68C8-4944-A95C-D8BE4473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609D-B622-7547-9C93-2DE9B577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6BC3A-8613-EA43-BF0C-462BD9805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E98DC-9B56-8F4F-ADCB-6D07A4B0D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3493D-4716-4641-838E-62A2995E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8952F-236B-4141-8989-BE2DF5D6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4AD50-AF66-B441-9767-2D8C5B68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99E73-FB58-F84E-A9C1-D5395859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EB0A-F4EF-434E-8F56-C08335D9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07F0-CFAF-8548-ACD9-2EFD7FC83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5E19A-9E5D-2F43-B6D1-A0D6AB8695AB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32E4-0775-D844-A0E9-E3F148963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43D32-592E-D54C-AC78-179EAF8C8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F83257-5EF7-9248-9DCA-6A7F51D8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76" y="1643448"/>
            <a:ext cx="4285324" cy="357110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E1DC08C-D3DC-BC46-9A06-2571949A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60" y="1643447"/>
            <a:ext cx="4285324" cy="3571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D9B38C-53BC-6444-B8FA-401BBEDA62C9}"/>
              </a:ext>
            </a:extLst>
          </p:cNvPr>
          <p:cNvSpPr txBox="1"/>
          <p:nvPr/>
        </p:nvSpPr>
        <p:spPr>
          <a:xfrm>
            <a:off x="3323967" y="117389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1E979-9F2C-0149-8BDF-887682C553A0}"/>
              </a:ext>
            </a:extLst>
          </p:cNvPr>
          <p:cNvSpPr txBox="1"/>
          <p:nvPr/>
        </p:nvSpPr>
        <p:spPr>
          <a:xfrm>
            <a:off x="8056531" y="1173892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Sweden</a:t>
            </a:r>
          </a:p>
        </p:txBody>
      </p:sp>
    </p:spTree>
    <p:extLst>
      <p:ext uri="{BB962C8B-B14F-4D97-AF65-F5344CB8AC3E}">
        <p14:creationId xmlns:p14="http://schemas.microsoft.com/office/powerpoint/2010/main" val="323917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1DC08C-D3DC-BC46-9A06-2571949A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69121" y="1375000"/>
            <a:ext cx="4607460" cy="3839551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3451DE8-F95E-BF48-ACB0-3068BCB7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84" y="1375000"/>
            <a:ext cx="4607460" cy="38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7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58791C8-14B5-8F47-AE1F-1635CEFF0E5E}"/>
              </a:ext>
            </a:extLst>
          </p:cNvPr>
          <p:cNvGrpSpPr/>
          <p:nvPr/>
        </p:nvGrpSpPr>
        <p:grpSpPr>
          <a:xfrm>
            <a:off x="1249106" y="261910"/>
            <a:ext cx="8961695" cy="6560883"/>
            <a:chOff x="1249106" y="261910"/>
            <a:chExt cx="8961695" cy="65608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1DC08C-D3DC-BC46-9A06-2571949AF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939929" y="261910"/>
              <a:ext cx="3800507" cy="316708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451DE8-F95E-BF48-ACB0-3068BCB7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249107" y="261911"/>
              <a:ext cx="3800507" cy="3167089"/>
            </a:xfrm>
            <a:prstGeom prst="rect">
              <a:avLst/>
            </a:prstGeom>
          </p:spPr>
        </p:pic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581A291D-2382-1F4F-87B7-5EBA78E6A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9106" y="3524749"/>
              <a:ext cx="3800507" cy="3167089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431C1C84-C973-9041-9EBB-94329670F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393792"/>
              <a:ext cx="4114801" cy="342900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973779-8372-5647-B0B3-2FF5654D7D50}"/>
              </a:ext>
            </a:extLst>
          </p:cNvPr>
          <p:cNvSpPr txBox="1"/>
          <p:nvPr/>
        </p:nvSpPr>
        <p:spPr>
          <a:xfrm>
            <a:off x="909056" y="26191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0F064-1010-1F4D-81EB-5115C6619F4F}"/>
              </a:ext>
            </a:extLst>
          </p:cNvPr>
          <p:cNvSpPr txBox="1"/>
          <p:nvPr/>
        </p:nvSpPr>
        <p:spPr>
          <a:xfrm>
            <a:off x="5718974" y="2619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113FC0-9073-B844-AA31-CC8FA5AE57DD}"/>
              </a:ext>
            </a:extLst>
          </p:cNvPr>
          <p:cNvSpPr txBox="1"/>
          <p:nvPr/>
        </p:nvSpPr>
        <p:spPr>
          <a:xfrm>
            <a:off x="909056" y="333325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3928E-1748-7648-ADA4-A7CE73FFB6FB}"/>
              </a:ext>
            </a:extLst>
          </p:cNvPr>
          <p:cNvSpPr txBox="1"/>
          <p:nvPr/>
        </p:nvSpPr>
        <p:spPr>
          <a:xfrm>
            <a:off x="5857998" y="334008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95546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1DC08C-D3DC-BC46-9A06-2571949A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69121" y="1375000"/>
            <a:ext cx="4607460" cy="3839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51DE8-F95E-BF48-ACB0-3068BCB7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6384" y="1375000"/>
            <a:ext cx="4607460" cy="38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51DE8-F95E-BF48-ACB0-3068BCB7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6384" y="1375000"/>
            <a:ext cx="4607460" cy="38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9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DBE3510-6399-A441-9ACB-1661CAA0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13" y="1896762"/>
            <a:ext cx="3677370" cy="306447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B82D75E-E233-E441-A14E-2F0E4E89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13" y="494270"/>
            <a:ext cx="3677370" cy="306447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D016004-4105-9B49-AEF0-7FF2BF1A5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13" y="3669957"/>
            <a:ext cx="3677370" cy="30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7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ED2507D-70D7-FA46-A99C-84D10E7F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40" y="8913"/>
            <a:ext cx="7800890" cy="6341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72CE6-C65C-ED41-B8C2-FD22388D6F42}"/>
              </a:ext>
            </a:extLst>
          </p:cNvPr>
          <p:cNvSpPr txBox="1"/>
          <p:nvPr/>
        </p:nvSpPr>
        <p:spPr>
          <a:xfrm>
            <a:off x="7908324" y="617838"/>
            <a:ext cx="12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6FC14-42C2-1249-B96B-7CDF8FBD2C55}"/>
              </a:ext>
            </a:extLst>
          </p:cNvPr>
          <p:cNvSpPr txBox="1"/>
          <p:nvPr/>
        </p:nvSpPr>
        <p:spPr>
          <a:xfrm>
            <a:off x="4485503" y="5634682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Similarity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66191-AD0C-AD4F-9DBB-E09B240130F9}"/>
              </a:ext>
            </a:extLst>
          </p:cNvPr>
          <p:cNvSpPr txBox="1"/>
          <p:nvPr/>
        </p:nvSpPr>
        <p:spPr>
          <a:xfrm rot="16200000">
            <a:off x="1015399" y="2903838"/>
            <a:ext cx="241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Synchrony</a:t>
            </a:r>
          </a:p>
        </p:txBody>
      </p:sp>
    </p:spTree>
    <p:extLst>
      <p:ext uri="{BB962C8B-B14F-4D97-AF65-F5344CB8AC3E}">
        <p14:creationId xmlns:p14="http://schemas.microsoft.com/office/powerpoint/2010/main" val="26397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15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9</cp:revision>
  <dcterms:created xsi:type="dcterms:W3CDTF">2021-02-11T04:12:46Z</dcterms:created>
  <dcterms:modified xsi:type="dcterms:W3CDTF">2021-02-25T19:15:40Z</dcterms:modified>
</cp:coreProperties>
</file>