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FFC50-BD82-1F4B-8941-52EE155309EA}" v="1" dt="2023-02-02T02:15:43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20"/>
    <p:restoredTop sz="96327"/>
  </p:normalViewPr>
  <p:slideViewPr>
    <p:cSldViewPr snapToGrid="0">
      <p:cViewPr varScale="1">
        <p:scale>
          <a:sx n="129" d="100"/>
          <a:sy n="129" d="100"/>
        </p:scale>
        <p:origin x="1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52DA-BA53-960B-6AA4-9FE247DF7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9A665-EFF9-BBCA-B38D-EBBAA429A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D2CFB-3ACB-E0D0-4835-CBF2A19C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CDC-B318-4F4B-A808-C772EEF149D5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1C171-6F05-4521-6E48-297CDECD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F0192-17FB-46A8-5AE9-6113BAFA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A08A-8D10-6147-A0E7-43B23DCA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4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3C1E-4F76-50A6-F9E2-E3C7E29F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42AC-E954-AAFE-F7E7-F30EF343B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FA6ED-04C6-042A-7372-FDABC517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CDC-B318-4F4B-A808-C772EEF149D5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A36B-5974-EEAD-4F0D-72A6112C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CC4D1-6D50-8588-192E-4A3BF0EE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A08A-8D10-6147-A0E7-43B23DCA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386A3-C0CF-8F7B-92FC-93E2204D0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01DFF-2DBA-4D5B-8D06-51E01C511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E2018-8563-05DE-5E53-CF6D07D7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CDC-B318-4F4B-A808-C772EEF149D5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C26BF-9435-92A3-BAE3-91859091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E0D1-5163-94D0-4522-A9682002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A08A-8D10-6147-A0E7-43B23DCA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3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2BFE-18D5-522F-438B-E9DB2644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7BA0-9BE4-2AF7-ED11-A9916F3F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FEB7F-5DBB-DFE9-11C8-A33370EB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CDC-B318-4F4B-A808-C772EEF149D5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20BD4-F4EF-65EC-0DC3-81CC5282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2FDF8-9BA7-B1AB-9414-42379411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A08A-8D10-6147-A0E7-43B23DCA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8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849F-96F4-0AB7-9B42-D35ED5FD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28749-C382-96EB-0D16-50F04C32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3BEF9-89F7-8ED1-22B9-F383C77B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CDC-B318-4F4B-A808-C772EEF149D5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0F608-59FB-320D-4F51-6D27C409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6C9D-10E4-A976-5BDD-090EC152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A08A-8D10-6147-A0E7-43B23DCA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038D-041F-099A-906E-4EEC3854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4A2B7-59A9-6200-5BF8-2F97D42E9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122A6-FFF1-884B-0D8A-C6ABC2DA7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CBF3E-A57A-A337-01B0-BCC9BA73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CDC-B318-4F4B-A808-C772EEF149D5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2BFDA-6477-E648-6CD8-766912AE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E0A52-B5EF-5BDD-3351-25A2E3B7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A08A-8D10-6147-A0E7-43B23DCA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4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714F-6998-8D9A-B5A1-0CD80221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4169A-5FE0-3B61-CEF1-E85BF2475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E343E-83D6-BF75-853C-AB2481254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C520E-430C-ACD4-E89F-A7334585D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30A55-6435-35DA-C095-838E51A46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09AE2-F62E-EE19-BC62-D270CA89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CDC-B318-4F4B-A808-C772EEF149D5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76A20-349B-A9C5-3CDB-E3F7954F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69A40-84AD-51CB-678C-9CFFD63C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A08A-8D10-6147-A0E7-43B23DCA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9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9602-81FC-F18B-6C1E-9E58EDB9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55941-7614-9AC5-DBD5-EEF2995A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CDC-B318-4F4B-A808-C772EEF149D5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D23E2-A7FE-3824-EB56-744BD716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0CCDB-25DF-4D07-6221-61F96CC7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A08A-8D10-6147-A0E7-43B23DCA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7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9F230-543A-0C88-A4D2-858F817C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CDC-B318-4F4B-A808-C772EEF149D5}" type="datetimeFigureOut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568E3-F1A6-7B6C-CB5B-00B08EF1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26ED9-C6ED-8DFE-57D5-6635A7C3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A08A-8D10-6147-A0E7-43B23DCA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2612-1963-9B9B-76E4-BE8CFF43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30FD-7FAB-8B20-557B-8880D920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54CBC-4577-C3AA-EC70-D6FEB52BC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ACB84-657A-BEDC-B2CF-AF7F4B29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CDC-B318-4F4B-A808-C772EEF149D5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C38D2-0039-3108-08DE-E892CDF6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23CA9-C7C4-F888-EDEE-ADD94DDC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A08A-8D10-6147-A0E7-43B23DCA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5EEE-E764-41DD-BB17-45D54226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18F7E-5B19-EAA6-B9CB-2E272E275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00FAA-EC89-1624-CCF1-9F32ED053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24389-82D5-57AA-0CCE-1D070DD2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CDC-B318-4F4B-A808-C772EEF149D5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17187-B6C6-F155-5713-A2B33EF2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729D7-6355-ED47-0906-62348AF0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A08A-8D10-6147-A0E7-43B23DCA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0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0541B-204B-D09C-7954-BD9CCDDA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96AA8-533A-B21E-6962-F0D7FD248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553A-D500-1168-6525-036ABEE54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05CDC-B318-4F4B-A808-C772EEF149D5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79155-3AA2-0896-2201-ECD0831FE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437F0-0A96-46DA-A314-D488C0D63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A08A-8D10-6147-A0E7-43B23DCA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9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C66C66D-811A-55EF-23A5-344328FB0D52}"/>
              </a:ext>
            </a:extLst>
          </p:cNvPr>
          <p:cNvGrpSpPr/>
          <p:nvPr/>
        </p:nvGrpSpPr>
        <p:grpSpPr>
          <a:xfrm>
            <a:off x="347342" y="661153"/>
            <a:ext cx="11195980" cy="5351028"/>
            <a:chOff x="347342" y="661153"/>
            <a:chExt cx="11195980" cy="5351028"/>
          </a:xfrm>
        </p:grpSpPr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B4581A57-42F1-1505-ACDC-A9A44A591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376"/>
            <a:stretch/>
          </p:blipFill>
          <p:spPr>
            <a:xfrm>
              <a:off x="4859757" y="845820"/>
              <a:ext cx="6683565" cy="5166361"/>
            </a:xfrm>
            <a:prstGeom prst="rect">
              <a:avLst/>
            </a:prstGeom>
          </p:spPr>
        </p:pic>
        <p:pic>
          <p:nvPicPr>
            <p:cNvPr id="13" name="Picture 12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1A7FA404-5F44-B669-BC7C-17C166527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376"/>
            <a:stretch/>
          </p:blipFill>
          <p:spPr>
            <a:xfrm>
              <a:off x="347342" y="845820"/>
              <a:ext cx="6683565" cy="516636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AF604D-68CE-A81E-502F-1E48A6D05FCD}"/>
                </a:ext>
              </a:extLst>
            </p:cNvPr>
            <p:cNvSpPr txBox="1"/>
            <p:nvPr/>
          </p:nvSpPr>
          <p:spPr>
            <a:xfrm>
              <a:off x="2655950" y="66115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CF87FF-6DBE-1EE4-6866-B0018EBCF83A}"/>
                </a:ext>
              </a:extLst>
            </p:cNvPr>
            <p:cNvSpPr txBox="1"/>
            <p:nvPr/>
          </p:nvSpPr>
          <p:spPr>
            <a:xfrm>
              <a:off x="7103644" y="66115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215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Irving</dc:creator>
  <cp:lastModifiedBy>Katie Irving</cp:lastModifiedBy>
  <cp:revision>1</cp:revision>
  <dcterms:created xsi:type="dcterms:W3CDTF">2023-02-02T01:59:46Z</dcterms:created>
  <dcterms:modified xsi:type="dcterms:W3CDTF">2023-02-02T02:15:53Z</dcterms:modified>
</cp:coreProperties>
</file>