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6815A-D392-4373-9090-FCD06370B18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F69D4A-CD91-47EF-9473-A5CA5887B4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SYNTHESIS AND SIMULATION OF CORTEX </a:t>
            </a:r>
            <a:r>
              <a:rPr lang="en-US" dirty="0" smtClean="0"/>
              <a:t>M0 ARM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K.SIVARANJINI</a:t>
            </a:r>
          </a:p>
          <a:p>
            <a:r>
              <a:rPr lang="en-US" dirty="0" smtClean="0"/>
              <a:t>AYUSHI GUPTA</a:t>
            </a:r>
          </a:p>
          <a:p>
            <a:r>
              <a:rPr lang="en-US" smtClean="0"/>
              <a:t>G DHARMIK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AHB2LED.V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circuit which connects bus and led </a:t>
            </a:r>
            <a:r>
              <a:rPr lang="en-US" dirty="0" err="1" smtClean="0"/>
              <a:t>perpiherals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AHBLITE.v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the</a:t>
            </a:r>
            <a:r>
              <a:rPr lang="en-US" dirty="0" smtClean="0"/>
              <a:t> program which connects all the blocks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Xlinx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wasn’t working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Display:</a:t>
            </a:r>
          </a:p>
          <a:p>
            <a:pPr>
              <a:buNone/>
            </a:pPr>
            <a:r>
              <a:rPr lang="en-US" dirty="0" smtClean="0"/>
              <a:t>    We thought of implementing a program which takes two inputs where first input&lt;second input. At every clock cycle, we thought of incrementing the first number until it reaches the second number.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PROJECT,WE ARE IMPLEMENTING A CIRCUIT WHICH TOGGLES BETWEEN TWO INPUT NUMBERS AT A GIVEN FREQUENCY.</a:t>
            </a:r>
          </a:p>
          <a:p>
            <a:r>
              <a:rPr lang="en-US" dirty="0" smtClean="0"/>
              <a:t>THE OUTPUT IS DISPLAYED USING 8 LEDS REPRESENTING 8 BITS.</a:t>
            </a:r>
          </a:p>
          <a:p>
            <a:r>
              <a:rPr lang="en-US" dirty="0" smtClean="0"/>
              <a:t>FOR EXAMPLE:IF NUMBER IS 42 IT IS REPRESENTED AS 0100 0010(</a:t>
            </a:r>
            <a:r>
              <a:rPr lang="en-US" dirty="0" err="1" smtClean="0"/>
              <a:t>i.e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and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leds</a:t>
            </a:r>
            <a:r>
              <a:rPr lang="en-US" dirty="0" smtClean="0"/>
              <a:t> are on)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Keil</a:t>
            </a:r>
            <a:r>
              <a:rPr lang="en-US" dirty="0" smtClean="0"/>
              <a:t> simulator</a:t>
            </a:r>
          </a:p>
          <a:p>
            <a:r>
              <a:rPr lang="en-US" dirty="0" err="1" smtClean="0"/>
              <a:t>Xlinx</a:t>
            </a:r>
            <a:r>
              <a:rPr lang="en-US" dirty="0" smtClean="0"/>
              <a:t> </a:t>
            </a:r>
            <a:r>
              <a:rPr lang="en-US" dirty="0" err="1" smtClean="0"/>
              <a:t>vivado</a:t>
            </a:r>
            <a:endParaRPr lang="en-US" dirty="0" smtClean="0"/>
          </a:p>
          <a:p>
            <a:r>
              <a:rPr lang="en-US" dirty="0" err="1" smtClean="0"/>
              <a:t>Basys</a:t>
            </a:r>
            <a:r>
              <a:rPr lang="en-US" dirty="0" smtClean="0"/>
              <a:t> 3 Artix-7 FPGA board</a:t>
            </a:r>
          </a:p>
          <a:p>
            <a:r>
              <a:rPr lang="en-US" dirty="0" smtClean="0"/>
              <a:t>Cadence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keil</a:t>
            </a:r>
            <a:r>
              <a:rPr lang="en-US" dirty="0" smtClean="0"/>
              <a:t>  simulator is to be run .At this </a:t>
            </a:r>
            <a:r>
              <a:rPr lang="en-US" dirty="0" err="1" smtClean="0"/>
              <a:t>step,we</a:t>
            </a:r>
            <a:r>
              <a:rPr lang="en-US" dirty="0" smtClean="0"/>
              <a:t> get code.hex file.</a:t>
            </a:r>
          </a:p>
          <a:p>
            <a:r>
              <a:rPr lang="en-US" dirty="0" smtClean="0"/>
              <a:t>This code.hex file is used in the </a:t>
            </a:r>
            <a:r>
              <a:rPr lang="en-US" dirty="0" err="1" smtClean="0"/>
              <a:t>xlinx</a:t>
            </a:r>
            <a:r>
              <a:rPr lang="en-US" dirty="0" smtClean="0"/>
              <a:t> code as memory.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vivado</a:t>
            </a:r>
            <a:r>
              <a:rPr lang="en-US" dirty="0" smtClean="0"/>
              <a:t>, </a:t>
            </a:r>
            <a:r>
              <a:rPr lang="en-US" dirty="0" err="1" smtClean="0"/>
              <a:t>bitstream</a:t>
            </a:r>
            <a:r>
              <a:rPr lang="en-US" dirty="0" smtClean="0"/>
              <a:t> file is </a:t>
            </a:r>
            <a:r>
              <a:rPr lang="en-US" smtClean="0"/>
              <a:t>generated.</a:t>
            </a:r>
            <a:endParaRPr lang="en-US" dirty="0" smtClean="0"/>
          </a:p>
          <a:p>
            <a:r>
              <a:rPr lang="en-US" dirty="0" smtClean="0"/>
              <a:t>This is dumped onto a </a:t>
            </a:r>
            <a:r>
              <a:rPr lang="en-US" dirty="0" err="1" smtClean="0"/>
              <a:t>fpga</a:t>
            </a:r>
            <a:r>
              <a:rPr lang="en-US" dirty="0" smtClean="0"/>
              <a:t> board and we observe the led output</a:t>
            </a:r>
          </a:p>
          <a:p>
            <a:r>
              <a:rPr lang="en-US" dirty="0" smtClean="0"/>
              <a:t>Then the layout is done on cadence.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Keil</a:t>
            </a:r>
            <a:r>
              <a:rPr lang="en-US" dirty="0" smtClean="0"/>
              <a:t>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code,a</a:t>
            </a:r>
            <a:r>
              <a:rPr lang="en-US" dirty="0" smtClean="0"/>
              <a:t> memory array is created using </a:t>
            </a:r>
            <a:r>
              <a:rPr lang="en-US" dirty="0" err="1" smtClean="0"/>
              <a:t>dcd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the function of toggling values at a given frequency is done.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Xlinx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module contains</a:t>
            </a:r>
          </a:p>
          <a:p>
            <a:r>
              <a:rPr lang="en-US" dirty="0" smtClean="0"/>
              <a:t>cortexm0ds_logic.v</a:t>
            </a:r>
          </a:p>
          <a:p>
            <a:r>
              <a:rPr lang="en-US" dirty="0" smtClean="0"/>
              <a:t>CORTEXM0INTEGRATION.v</a:t>
            </a:r>
          </a:p>
          <a:p>
            <a:r>
              <a:rPr lang="en-US" dirty="0" err="1" smtClean="0"/>
              <a:t>AHBDCD.v</a:t>
            </a:r>
            <a:endParaRPr lang="en-US" dirty="0" smtClean="0"/>
          </a:p>
          <a:p>
            <a:r>
              <a:rPr lang="en-US" dirty="0" err="1" smtClean="0"/>
              <a:t>AHBMUX.v</a:t>
            </a:r>
            <a:endParaRPr lang="en-US" dirty="0" smtClean="0"/>
          </a:p>
          <a:p>
            <a:r>
              <a:rPr lang="en-US" dirty="0" smtClean="0"/>
              <a:t>AHB2BRAM.v</a:t>
            </a:r>
          </a:p>
          <a:p>
            <a:r>
              <a:rPr lang="en-US" dirty="0" smtClean="0"/>
              <a:t>AHB2LED.v</a:t>
            </a:r>
          </a:p>
          <a:p>
            <a:r>
              <a:rPr lang="en-US" dirty="0" err="1" smtClean="0"/>
              <a:t>AHBLITE_SYS.v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Cortex_m0_ds:This is generating all the signals required for a processor.</a:t>
            </a:r>
          </a:p>
          <a:p>
            <a:r>
              <a:rPr lang="en-US" dirty="0" err="1" smtClean="0"/>
              <a:t>Cortex_mo</a:t>
            </a:r>
            <a:r>
              <a:rPr lang="en-US" dirty="0" smtClean="0"/>
              <a:t> </a:t>
            </a:r>
            <a:r>
              <a:rPr lang="en-US" dirty="0" err="1" smtClean="0"/>
              <a:t>integration:This</a:t>
            </a:r>
            <a:r>
              <a:rPr lang="en-US" dirty="0" smtClean="0"/>
              <a:t> is integrating the required sets to make processor module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AHB bus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AHBDCD.v:It</a:t>
            </a:r>
            <a:r>
              <a:rPr lang="en-US" dirty="0" smtClean="0"/>
              <a:t> has the input as address and the program decodes the program and creates the selector bits and </a:t>
            </a:r>
            <a:r>
              <a:rPr lang="en-US" dirty="0" err="1" smtClean="0"/>
              <a:t>mux</a:t>
            </a:r>
            <a:r>
              <a:rPr lang="en-US" dirty="0" smtClean="0"/>
              <a:t> selector bits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AHBMUX.v:It</a:t>
            </a:r>
            <a:r>
              <a:rPr lang="en-US" dirty="0" smtClean="0"/>
              <a:t> takes </a:t>
            </a:r>
            <a:r>
              <a:rPr lang="en-US" dirty="0" err="1" smtClean="0"/>
              <a:t>mux</a:t>
            </a:r>
            <a:r>
              <a:rPr lang="en-US" dirty="0" smtClean="0"/>
              <a:t> selector bits in the program it finds master-slave combination.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AHB2BRAM.v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program where bus and ram are </a:t>
            </a:r>
            <a:r>
              <a:rPr lang="en-US" dirty="0" err="1" smtClean="0"/>
              <a:t>connected.bram</a:t>
            </a:r>
            <a:r>
              <a:rPr lang="en-US" dirty="0" smtClean="0"/>
              <a:t> is on-chip memory.</a:t>
            </a:r>
          </a:p>
          <a:p>
            <a:r>
              <a:rPr lang="en-US" dirty="0" smtClean="0"/>
              <a:t>This is circuit we integrate code.hex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318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SYNTHESIS AND SIMULATION OF CORTEX M0 ARM Processor</vt:lpstr>
      <vt:lpstr>INTRODUCTION</vt:lpstr>
      <vt:lpstr>Components</vt:lpstr>
      <vt:lpstr>Procedure</vt:lpstr>
      <vt:lpstr>Keil simulator</vt:lpstr>
      <vt:lpstr>Xlinx code</vt:lpstr>
      <vt:lpstr>Cortex processor</vt:lpstr>
      <vt:lpstr>AHB bus component</vt:lpstr>
      <vt:lpstr>AHB2BRAM.v</vt:lpstr>
      <vt:lpstr>AHB2LED.V</vt:lpstr>
      <vt:lpstr>AHBLITE.v</vt:lpstr>
      <vt:lpstr>Implementation</vt:lpstr>
      <vt:lpstr>Troubles faced</vt:lpstr>
      <vt:lpstr>Future thoughts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AND SIMULATION OF CORTEX M</dc:title>
  <dc:creator>computer</dc:creator>
  <cp:lastModifiedBy>computer</cp:lastModifiedBy>
  <cp:revision>7</cp:revision>
  <dcterms:created xsi:type="dcterms:W3CDTF">2018-12-07T09:02:41Z</dcterms:created>
  <dcterms:modified xsi:type="dcterms:W3CDTF">2018-12-08T19:03:52Z</dcterms:modified>
</cp:coreProperties>
</file>