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408" autoAdjust="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2021.09.07.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2021.09.07.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2021.09.07.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1803633"/>
            <a:ext cx="6960759" cy="2730172"/>
          </a:xfrm>
        </p:spPr>
        <p:txBody>
          <a:bodyPr rtlCol="0">
            <a:normAutofit/>
          </a:bodyPr>
          <a:lstStyle/>
          <a:p>
            <a:pPr algn="l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6" y="4771217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b="1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/>
          <a:srcRect l="59861" t="13704" r="16528" b="4814"/>
          <a:stretch/>
        </p:blipFill>
        <p:spPr>
          <a:xfrm>
            <a:off x="5914238" y="846069"/>
            <a:ext cx="5704994" cy="5537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 place to share your knowledge.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5236904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r>
              <a:rPr lang="hu-HU" dirty="0" smtClean="0">
                <a:solidFill>
                  <a:schemeClr val="tx1"/>
                </a:solidFill>
              </a:rPr>
              <a:t> 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 smtClean="0">
                <a:solidFill>
                  <a:schemeClr val="tx1"/>
                </a:solidFill>
              </a:rPr>
              <a:t>ismételt </a:t>
            </a:r>
            <a:r>
              <a:rPr lang="hu-HU" dirty="0">
                <a:solidFill>
                  <a:schemeClr val="tx1"/>
                </a:solidFill>
              </a:rPr>
              <a:t>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4271" y="598527"/>
            <a:ext cx="3157106" cy="1278466"/>
          </a:xfrm>
        </p:spPr>
        <p:txBody>
          <a:bodyPr>
            <a:normAutofit/>
          </a:bodyPr>
          <a:lstStyle/>
          <a:p>
            <a:r>
              <a:rPr lang="hu-HU" sz="3500" b="1" dirty="0" err="1" smtClean="0">
                <a:solidFill>
                  <a:schemeClr val="tx1"/>
                </a:solidFill>
              </a:rPr>
              <a:t>Github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action</a:t>
            </a:r>
            <a:r>
              <a:rPr lang="hu-HU" sz="3500" b="1" dirty="0" smtClean="0">
                <a:solidFill>
                  <a:schemeClr val="tx1"/>
                </a:solidFill>
              </a:rPr>
              <a:t> </a:t>
            </a:r>
            <a:r>
              <a:rPr lang="hu-HU" sz="3500" b="1" dirty="0" err="1" smtClean="0">
                <a:solidFill>
                  <a:schemeClr val="tx1"/>
                </a:solidFill>
              </a:rPr>
              <a:t>workflow</a:t>
            </a:r>
            <a:endParaRPr lang="hu-HU" sz="3500" b="1" dirty="0">
              <a:solidFill>
                <a:schemeClr val="tx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59" t="10239" r="69278" b="3957"/>
          <a:stretch/>
        </p:blipFill>
        <p:spPr>
          <a:xfrm>
            <a:off x="5283614" y="444135"/>
            <a:ext cx="5185954" cy="596954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9654" t="15651" r="67274" b="2953"/>
          <a:stretch/>
        </p:blipFill>
        <p:spPr>
          <a:xfrm>
            <a:off x="664271" y="2511105"/>
            <a:ext cx="4804876" cy="3902576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664271" y="1924273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900" dirty="0"/>
              <a:t>Hivatkozás: </a:t>
            </a:r>
          </a:p>
          <a:p>
            <a:r>
              <a:rPr lang="hu-HU" sz="1600" b="1" dirty="0"/>
              <a:t>https://github.com/ksj-123/conduit</a:t>
            </a:r>
          </a:p>
        </p:txBody>
      </p:sp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7052" y="1033279"/>
            <a:ext cx="4498673" cy="645953"/>
          </a:xfrm>
        </p:spPr>
        <p:txBody>
          <a:bodyPr>
            <a:noAutofit/>
          </a:bodyPr>
          <a:lstStyle/>
          <a:p>
            <a:r>
              <a:rPr lang="hu-HU" sz="3200" b="1" dirty="0" smtClean="0">
                <a:solidFill>
                  <a:schemeClr val="tx1"/>
                </a:solidFill>
              </a:rPr>
              <a:t>Vezetői tesztjelentés</a:t>
            </a:r>
            <a:endParaRPr lang="hu-HU" sz="3200" b="1" dirty="0">
              <a:solidFill>
                <a:schemeClr val="tx1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5" r="68817" b="31352"/>
          <a:stretch/>
        </p:blipFill>
        <p:spPr>
          <a:xfrm>
            <a:off x="817053" y="2801923"/>
            <a:ext cx="5885752" cy="325410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7052" y="1933923"/>
            <a:ext cx="3854528" cy="532440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Hivatkozás: </a:t>
            </a:r>
          </a:p>
          <a:p>
            <a:r>
              <a:rPr lang="hu-HU" sz="2600" b="1" dirty="0">
                <a:solidFill>
                  <a:schemeClr val="tx1"/>
                </a:solidFill>
              </a:rPr>
              <a:t>https://ksj-123.github.io/conduit/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/>
          <a:srcRect t="10566" r="87892" b="4379"/>
          <a:stretch/>
        </p:blipFill>
        <p:spPr>
          <a:xfrm>
            <a:off x="6890606" y="711074"/>
            <a:ext cx="2705335" cy="53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>
                <a:solidFill>
                  <a:schemeClr val="tx1"/>
                </a:solidFill>
              </a:rPr>
              <a:t>Köszönöm a figyelmet!</a:t>
            </a:r>
            <a:endParaRPr lang="hu-HU" sz="5500" dirty="0">
              <a:solidFill>
                <a:schemeClr val="tx1"/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>
                <a:solidFill>
                  <a:schemeClr val="tx1"/>
                </a:solidFill>
              </a:rPr>
              <a:t>Viszont látásra!</a:t>
            </a:r>
            <a:endParaRPr lang="hu-HU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118</Words>
  <Application>Microsoft Office PowerPoint</Application>
  <PresentationFormat>Szélesvásznú</PresentationFormat>
  <Paragraphs>25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2021-09-07T07:20:30Z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