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png" ContentType="image/png"/>
  <Override PartName="/ppt/media/hdphoto1.wdp" ContentType="image/vnd.ms-photo"/>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57E57F3-4CBC-4C15-B9BC-72DC4530F99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B08C578-EB4F-48F9-9C76-96CEC4406AA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FE3A29F-2D9C-4D70-BBE8-586C48144DCF}"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225E622-5576-4BCE-8EB2-40921492ECD4}"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E5D8662-9EA8-49D6-BE96-66E5319AF6ED}"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ED8DEA4-A347-4BC4-BD2F-780157E6CF8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0058DD1-58CA-4D03-8449-CD5FB5083AF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B41BEFE-EADA-4371-B694-31479BFCFD4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5B17A0D-A49C-4A63-9AB7-956F6E1BCAE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69920" y="1984680"/>
            <a:ext cx="7314840" cy="137160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BC3D3F2-7B31-4273-9E50-708ECBCEBDFB}"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A57088D-D1B3-4A16-93E5-F8F90A50CEC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A41C818-4654-49A3-B760-436D802FB34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ABCEB41-982D-4D8A-9F56-DBF16D3D1E9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68F9CDD-4CCD-48FD-BD4F-7CFF80D7007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538C0E6-DAC5-4CD6-9BE2-A8E682EB35D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349A7DD-D880-4E0E-82B1-005DC4A98483}"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937491D-6408-46B4-8EA9-7A12F2FE24C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7F71694-8E9D-4286-BE13-D3BF145DB23A}"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083C843-F31D-4D86-B98F-D0BDD85569E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AFC0A03-0426-4E38-A72A-B6B5E57F891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4969F67-22EB-4D95-BE3F-A32DF16BC8E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FEFA9E9-B730-4EB5-8A40-E71E4F35E2C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EF579E3-CE39-4381-BE8D-14C04D49C1C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069920" y="1984680"/>
            <a:ext cx="7314840" cy="137160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AF7A803-987C-4949-A199-5D24E517C88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9DC7023-3382-40F8-8A3F-94921927747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10BE06A-7136-4602-B4F4-ACF0C43F404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A15D4E1-342D-4597-B017-A119002CCCE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CF24684-BE8C-4F1E-A96A-AB3EACDBCE5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12114AE-87F1-4B6D-9BB0-DBE941C99A96}"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1D15B2D8-A02F-41A5-8FFE-310B53F42392}"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C31534A-35D7-4C0D-9206-DAE624506FB8}"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4871BF0-7F70-47A8-B315-456FE112973C}"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D5EDE7A-646A-4B84-B61B-0C2F00B9FAA7}"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C03050D-30A3-48F9-B23A-1FC9A689378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484A98A-19AF-428A-A821-5FE74924D887}"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4C5E429-7201-4697-A9BF-967DB14FBC23}"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069920" y="1984680"/>
            <a:ext cx="7314840" cy="137160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FEA1B41-3C7E-49B0-A24F-279F5131916F}"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49E253B-B0E5-4DFC-90E1-5322F22DC102}"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2C1F426-0D9A-4C53-B7E9-33C269D10EE5}"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4D6B5C4-D843-4457-90DA-D9F58A46AFAC}"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095BB9AD-70BC-48C1-A68C-343238F9AD08}"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D054C598-4886-48A4-9F3F-D19BFED58562}"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1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F8DADACA-EC2E-4687-BFB0-2C3E0B940DE3}"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DE73125-5581-48CA-A586-93C27045B4A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69920" y="1984680"/>
            <a:ext cx="7314840" cy="137160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F56233D-09E0-4816-A545-64346CEBEE2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ABD801-29E3-48B3-A76F-2DA57AF39E1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8D0C1AD-54E2-4286-AD84-25E05469B0B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69920" y="1298520"/>
            <a:ext cx="7314840" cy="32547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595959"/>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0A84818-CD01-4591-B202-00110940D58A}"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Rectangle 37"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6"/>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 name="Rectangle 7"/>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 name="PlaceHolder 1"/>
          <p:cNvSpPr>
            <a:spLocks noGrp="1"/>
          </p:cNvSpPr>
          <p:nvPr>
            <p:ph type="title"/>
          </p:nvPr>
        </p:nvSpPr>
        <p:spPr>
          <a:xfrm>
            <a:off x="1069920" y="1298520"/>
            <a:ext cx="7314840" cy="3254760"/>
          </a:xfrm>
          <a:prstGeom prst="rect">
            <a:avLst/>
          </a:prstGeom>
          <a:noFill/>
          <a:ln w="0">
            <a:noFill/>
          </a:ln>
        </p:spPr>
        <p:txBody>
          <a:bodyPr anchor="b">
            <a:normAutofit/>
          </a:bodyPr>
          <a:p>
            <a:pPr indent="0">
              <a:lnSpc>
                <a:spcPct val="90000"/>
              </a:lnSpc>
              <a:buNone/>
            </a:pPr>
            <a:r>
              <a:rPr b="0" lang="en-US" sz="5900" spc="-100" strike="noStrike">
                <a:solidFill>
                  <a:srgbClr val="ffffff"/>
                </a:solidFill>
                <a:latin typeface="Corbel"/>
              </a:rPr>
              <a:t>Click to edit Master title style</a:t>
            </a:r>
            <a:endParaRPr b="0" lang="en-US" sz="5900" spc="-1" strike="noStrike">
              <a:solidFill>
                <a:srgbClr val="000000"/>
              </a:solidFill>
              <a:latin typeface="Corbel"/>
            </a:endParaRPr>
          </a:p>
        </p:txBody>
      </p:sp>
      <p:sp>
        <p:nvSpPr>
          <p:cNvPr id="5" name="PlaceHolder 2"/>
          <p:cNvSpPr>
            <a:spLocks noGrp="1"/>
          </p:cNvSpPr>
          <p:nvPr>
            <p:ph type="dt" idx="1"/>
          </p:nvPr>
        </p:nvSpPr>
        <p:spPr>
          <a:xfrm>
            <a:off x="262440" y="6356520"/>
            <a:ext cx="2742840" cy="364680"/>
          </a:xfrm>
          <a:prstGeom prst="rect">
            <a:avLst/>
          </a:prstGeom>
          <a:noFill/>
          <a:ln w="0">
            <a:noFill/>
          </a:ln>
        </p:spPr>
        <p:txBody>
          <a:bodyPr anchor="ctr">
            <a:noAutofit/>
          </a:bodyPr>
          <a:lstStyle>
            <a:lvl1pPr indent="0">
              <a:lnSpc>
                <a:spcPct val="100000"/>
              </a:lnSpc>
              <a:buNone/>
              <a:defRPr b="0" lang="en-IN" sz="1100" spc="-1" strike="noStrike">
                <a:solidFill>
                  <a:srgbClr val="808080"/>
                </a:solidFill>
                <a:latin typeface="Corbel"/>
              </a:defRPr>
            </a:lvl1pPr>
          </a:lstStyle>
          <a:p>
            <a:pPr indent="0">
              <a:lnSpc>
                <a:spcPct val="100000"/>
              </a:lnSpc>
              <a:buNone/>
            </a:pPr>
            <a:r>
              <a:rPr b="0" lang="en-IN" sz="1100" spc="-1" strike="noStrike">
                <a:solidFill>
                  <a:srgbClr val="808080"/>
                </a:solidFill>
                <a:latin typeface="Corbel"/>
              </a:rPr>
              <a:t>&lt;date/time&gt;</a:t>
            </a:r>
            <a:endParaRPr b="0" lang="en-IN" sz="1100" spc="-1" strike="noStrike">
              <a:solidFill>
                <a:srgbClr val="000000"/>
              </a:solidFill>
              <a:latin typeface="Times New Roman"/>
            </a:endParaRPr>
          </a:p>
        </p:txBody>
      </p:sp>
      <p:sp>
        <p:nvSpPr>
          <p:cNvPr id="6" name="PlaceHolder 3"/>
          <p:cNvSpPr>
            <a:spLocks noGrp="1"/>
          </p:cNvSpPr>
          <p:nvPr>
            <p:ph type="ftr" idx="2"/>
          </p:nvPr>
        </p:nvSpPr>
        <p:spPr>
          <a:xfrm>
            <a:off x="3869280" y="6356520"/>
            <a:ext cx="591120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4"/>
          <p:cNvSpPr>
            <a:spLocks noGrp="1"/>
          </p:cNvSpPr>
          <p:nvPr>
            <p:ph type="sldNum" idx="3"/>
          </p:nvPr>
        </p:nvSpPr>
        <p:spPr>
          <a:xfrm>
            <a:off x="10634040" y="6356520"/>
            <a:ext cx="1530720" cy="364680"/>
          </a:xfrm>
          <a:prstGeom prst="rect">
            <a:avLst/>
          </a:prstGeom>
          <a:noFill/>
          <a:ln w="0">
            <a:noFill/>
          </a:ln>
        </p:spPr>
        <p:txBody>
          <a:bodyPr anchor="ctr">
            <a:noAutofit/>
          </a:bodyPr>
          <a:lstStyle>
            <a:lvl1pPr indent="0" algn="r">
              <a:lnSpc>
                <a:spcPct val="100000"/>
              </a:lnSpc>
              <a:buNone/>
              <a:defRPr b="1" lang="en-IN" sz="1200" spc="-1" strike="noStrike">
                <a:solidFill>
                  <a:schemeClr val="accent1"/>
                </a:solidFill>
                <a:latin typeface="Corbel"/>
              </a:defRPr>
            </a:lvl1pPr>
          </a:lstStyle>
          <a:p>
            <a:pPr indent="0" algn="r">
              <a:lnSpc>
                <a:spcPct val="100000"/>
              </a:lnSpc>
              <a:buNone/>
            </a:pPr>
            <a:fld id="{1F0CC690-0492-45E2-9A93-460C1E6B405B}" type="slidenum">
              <a:rPr b="1" lang="en-IN" sz="1200" spc="-1" strike="noStrike">
                <a:solidFill>
                  <a:schemeClr val="accent1"/>
                </a:solidFill>
                <a:latin typeface="Corbel"/>
              </a:rPr>
              <a:t>&lt;number&gt;</a:t>
            </a:fld>
            <a:endParaRPr b="0" lang="en-IN" sz="1200" spc="-1" strike="noStrike">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6" name="Rectangle 37"/>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PlaceHolder 1"/>
          <p:cNvSpPr>
            <a:spLocks noGrp="1"/>
          </p:cNvSpPr>
          <p:nvPr>
            <p:ph type="title"/>
          </p:nvPr>
        </p:nvSpPr>
        <p:spPr>
          <a:xfrm>
            <a:off x="253080" y="1123920"/>
            <a:ext cx="2946960" cy="4600800"/>
          </a:xfrm>
          <a:prstGeom prst="rect">
            <a:avLst/>
          </a:prstGeom>
          <a:noFill/>
          <a:ln w="0">
            <a:noFill/>
          </a:ln>
        </p:spPr>
        <p:txBody>
          <a:bodyPr anchor="ctr">
            <a:noAutofit/>
          </a:bodyPr>
          <a:p>
            <a:pPr indent="0">
              <a:lnSpc>
                <a:spcPct val="90000"/>
              </a:lnSpc>
              <a:buNone/>
            </a:pPr>
            <a:r>
              <a:rPr b="0" lang="en-US" sz="3600" spc="-60" strike="noStrike">
                <a:solidFill>
                  <a:srgbClr val="ffffff"/>
                </a:solidFill>
                <a:latin typeface="Corbel"/>
              </a:rPr>
              <a:t>Click to edit Master title style</a:t>
            </a:r>
            <a:endParaRPr b="0" lang="en-US" sz="3600" spc="-1" strike="noStrike">
              <a:solidFill>
                <a:srgbClr val="000000"/>
              </a:solidFill>
              <a:latin typeface="Corbel"/>
            </a:endParaRPr>
          </a:p>
        </p:txBody>
      </p:sp>
      <p:sp>
        <p:nvSpPr>
          <p:cNvPr id="48" name="PlaceHolder 2"/>
          <p:cNvSpPr>
            <a:spLocks noGrp="1"/>
          </p:cNvSpPr>
          <p:nvPr>
            <p:ph type="body"/>
          </p:nvPr>
        </p:nvSpPr>
        <p:spPr>
          <a:xfrm>
            <a:off x="3869280" y="864000"/>
            <a:ext cx="7314840" cy="5120280"/>
          </a:xfrm>
          <a:prstGeom prst="rect">
            <a:avLst/>
          </a:prstGeom>
          <a:noFill/>
          <a:ln w="0">
            <a:noFill/>
          </a:ln>
        </p:spPr>
        <p:txBody>
          <a:bodyPr anchor="ctr">
            <a:noAutofit/>
          </a:bodyPr>
          <a:p>
            <a:pPr marL="182880" indent="-182880">
              <a:lnSpc>
                <a:spcPct val="90000"/>
              </a:lnSpc>
              <a:spcBef>
                <a:spcPts val="1199"/>
              </a:spcBef>
              <a:buClr>
                <a:srgbClr val="40bad2"/>
              </a:buClr>
              <a:buFont typeface="Wingdings 2" charset="2"/>
              <a:buChar char=""/>
            </a:pPr>
            <a:r>
              <a:rPr b="0" lang="en-US" sz="2000" spc="-1" strike="noStrike">
                <a:solidFill>
                  <a:srgbClr val="595959"/>
                </a:solidFill>
                <a:latin typeface="Corbel"/>
              </a:rPr>
              <a:t>Click to edit Master text styles</a:t>
            </a:r>
            <a:endParaRPr b="0" lang="en-US" sz="2000" spc="-1" strike="noStrike">
              <a:solidFill>
                <a:srgbClr val="595959"/>
              </a:solidFill>
              <a:latin typeface="Corbel"/>
            </a:endParaRPr>
          </a:p>
          <a:p>
            <a:pPr lvl="1" marL="685800" indent="-18288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Second level</a:t>
            </a:r>
            <a:endParaRPr b="0" lang="en-US" sz="1800" spc="-1" strike="noStrike">
              <a:solidFill>
                <a:srgbClr val="595959"/>
              </a:solidFill>
              <a:latin typeface="Corbel"/>
            </a:endParaRPr>
          </a:p>
          <a:p>
            <a:pPr lvl="2" marL="1143000" indent="-182880">
              <a:lnSpc>
                <a:spcPct val="90000"/>
              </a:lnSpc>
              <a:spcBef>
                <a:spcPts val="249"/>
              </a:spcBef>
              <a:spcAft>
                <a:spcPts val="249"/>
              </a:spcAft>
              <a:buClr>
                <a:srgbClr val="40bad2"/>
              </a:buClr>
              <a:buFont typeface="Wingdings 2" charset="2"/>
              <a:buChar char=""/>
            </a:pPr>
            <a:r>
              <a:rPr b="0" lang="en-US" sz="1600" spc="-1" strike="noStrike">
                <a:solidFill>
                  <a:srgbClr val="595959"/>
                </a:solidFill>
                <a:latin typeface="Corbel"/>
              </a:rPr>
              <a:t>Third level</a:t>
            </a:r>
            <a:endParaRPr b="0" lang="en-US" sz="1600" spc="-1" strike="noStrike">
              <a:solidFill>
                <a:srgbClr val="595959"/>
              </a:solidFill>
              <a:latin typeface="Corbel"/>
            </a:endParaRPr>
          </a:p>
          <a:p>
            <a:pPr lvl="3" marL="1600200" indent="-18288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Fourth level</a:t>
            </a:r>
            <a:endParaRPr b="0" lang="en-US" sz="1400" spc="-1" strike="noStrike">
              <a:solidFill>
                <a:srgbClr val="595959"/>
              </a:solidFill>
              <a:latin typeface="Corbel"/>
            </a:endParaRPr>
          </a:p>
          <a:p>
            <a:pPr lvl="4" marL="2057400" indent="-18288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Fifth level</a:t>
            </a:r>
            <a:endParaRPr b="0" lang="en-US" sz="1400" spc="-1" strike="noStrike">
              <a:solidFill>
                <a:srgbClr val="595959"/>
              </a:solidFill>
              <a:latin typeface="Corbel"/>
            </a:endParaRPr>
          </a:p>
        </p:txBody>
      </p:sp>
      <p:sp>
        <p:nvSpPr>
          <p:cNvPr id="49" name="PlaceHolder 3"/>
          <p:cNvSpPr>
            <a:spLocks noGrp="1"/>
          </p:cNvSpPr>
          <p:nvPr>
            <p:ph type="dt" idx="4"/>
          </p:nvPr>
        </p:nvSpPr>
        <p:spPr>
          <a:xfrm>
            <a:off x="262440" y="6356520"/>
            <a:ext cx="2742840" cy="364680"/>
          </a:xfrm>
          <a:prstGeom prst="rect">
            <a:avLst/>
          </a:prstGeom>
          <a:noFill/>
          <a:ln w="0">
            <a:noFill/>
          </a:ln>
        </p:spPr>
        <p:txBody>
          <a:bodyPr anchor="ctr">
            <a:noAutofit/>
          </a:bodyPr>
          <a:lstStyle>
            <a:lvl1pPr indent="0">
              <a:lnSpc>
                <a:spcPct val="100000"/>
              </a:lnSpc>
              <a:buNone/>
              <a:defRPr b="0" lang="en-IN" sz="1100" spc="-1" strike="noStrike">
                <a:solidFill>
                  <a:srgbClr val="808080"/>
                </a:solidFill>
                <a:latin typeface="Corbel"/>
              </a:defRPr>
            </a:lvl1pPr>
          </a:lstStyle>
          <a:p>
            <a:pPr indent="0">
              <a:lnSpc>
                <a:spcPct val="100000"/>
              </a:lnSpc>
              <a:buNone/>
            </a:pPr>
            <a:r>
              <a:rPr b="0" lang="en-IN" sz="1100" spc="-1" strike="noStrike">
                <a:solidFill>
                  <a:srgbClr val="808080"/>
                </a:solidFill>
                <a:latin typeface="Corbel"/>
              </a:rPr>
              <a:t>&lt;date/time&gt;</a:t>
            </a:r>
            <a:endParaRPr b="0" lang="en-IN" sz="1100" spc="-1" strike="noStrike">
              <a:solidFill>
                <a:srgbClr val="000000"/>
              </a:solidFill>
              <a:latin typeface="Times New Roman"/>
            </a:endParaRPr>
          </a:p>
        </p:txBody>
      </p:sp>
      <p:sp>
        <p:nvSpPr>
          <p:cNvPr id="50" name="PlaceHolder 4"/>
          <p:cNvSpPr>
            <a:spLocks noGrp="1"/>
          </p:cNvSpPr>
          <p:nvPr>
            <p:ph type="ftr" idx="5"/>
          </p:nvPr>
        </p:nvSpPr>
        <p:spPr>
          <a:xfrm>
            <a:off x="3869280" y="6356520"/>
            <a:ext cx="591120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1" name="PlaceHolder 5"/>
          <p:cNvSpPr>
            <a:spLocks noGrp="1"/>
          </p:cNvSpPr>
          <p:nvPr>
            <p:ph type="sldNum" idx="6"/>
          </p:nvPr>
        </p:nvSpPr>
        <p:spPr>
          <a:xfrm>
            <a:off x="10634040" y="6356520"/>
            <a:ext cx="1530720" cy="364680"/>
          </a:xfrm>
          <a:prstGeom prst="rect">
            <a:avLst/>
          </a:prstGeom>
          <a:noFill/>
          <a:ln w="0">
            <a:noFill/>
          </a:ln>
        </p:spPr>
        <p:txBody>
          <a:bodyPr anchor="ctr">
            <a:noAutofit/>
          </a:bodyPr>
          <a:lstStyle>
            <a:lvl1pPr indent="0" algn="r">
              <a:lnSpc>
                <a:spcPct val="100000"/>
              </a:lnSpc>
              <a:buNone/>
              <a:defRPr b="1" lang="en-IN" sz="1200" spc="-1" strike="noStrike">
                <a:solidFill>
                  <a:schemeClr val="accent1"/>
                </a:solidFill>
                <a:latin typeface="Corbel"/>
              </a:defRPr>
            </a:lvl1pPr>
          </a:lstStyle>
          <a:p>
            <a:pPr indent="0" algn="r">
              <a:lnSpc>
                <a:spcPct val="100000"/>
              </a:lnSpc>
              <a:buNone/>
            </a:pPr>
            <a:fld id="{A6D176D4-1D0B-401F-992F-7DCEFF413D99}" type="slidenum">
              <a:rPr b="1" lang="en-IN" sz="1200" spc="-1" strike="noStrike">
                <a:solidFill>
                  <a:schemeClr val="accent1"/>
                </a:solidFill>
                <a:latin typeface="Corbel"/>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6"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9" name="Rectangle 37"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PlaceHolder 1"/>
          <p:cNvSpPr>
            <a:spLocks noGrp="1"/>
          </p:cNvSpPr>
          <p:nvPr>
            <p:ph type="dt" idx="7"/>
          </p:nvPr>
        </p:nvSpPr>
        <p:spPr>
          <a:xfrm>
            <a:off x="262440" y="6356520"/>
            <a:ext cx="2742840" cy="364680"/>
          </a:xfrm>
          <a:prstGeom prst="rect">
            <a:avLst/>
          </a:prstGeom>
          <a:noFill/>
          <a:ln w="0">
            <a:noFill/>
          </a:ln>
        </p:spPr>
        <p:txBody>
          <a:bodyPr anchor="ctr">
            <a:noAutofit/>
          </a:bodyPr>
          <a:lstStyle>
            <a:lvl1pPr indent="0">
              <a:lnSpc>
                <a:spcPct val="100000"/>
              </a:lnSpc>
              <a:buNone/>
              <a:defRPr b="0" lang="en-IN" sz="1100" spc="-1" strike="noStrike">
                <a:solidFill>
                  <a:srgbClr val="808080"/>
                </a:solidFill>
                <a:latin typeface="Corbel"/>
              </a:defRPr>
            </a:lvl1pPr>
          </a:lstStyle>
          <a:p>
            <a:pPr indent="0">
              <a:lnSpc>
                <a:spcPct val="100000"/>
              </a:lnSpc>
              <a:buNone/>
            </a:pPr>
            <a:r>
              <a:rPr b="0" lang="en-IN" sz="1100" spc="-1" strike="noStrike">
                <a:solidFill>
                  <a:srgbClr val="808080"/>
                </a:solidFill>
                <a:latin typeface="Corbel"/>
              </a:rPr>
              <a:t>&lt;date/time&gt;</a:t>
            </a:r>
            <a:endParaRPr b="0" lang="en-IN" sz="1100" spc="-1" strike="noStrike">
              <a:solidFill>
                <a:srgbClr val="000000"/>
              </a:solidFill>
              <a:latin typeface="Times New Roman"/>
            </a:endParaRPr>
          </a:p>
        </p:txBody>
      </p:sp>
      <p:sp>
        <p:nvSpPr>
          <p:cNvPr id="91" name="PlaceHolder 2"/>
          <p:cNvSpPr>
            <a:spLocks noGrp="1"/>
          </p:cNvSpPr>
          <p:nvPr>
            <p:ph type="ftr" idx="8"/>
          </p:nvPr>
        </p:nvSpPr>
        <p:spPr>
          <a:xfrm>
            <a:off x="3869280" y="6356520"/>
            <a:ext cx="591120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2" name="PlaceHolder 3"/>
          <p:cNvSpPr>
            <a:spLocks noGrp="1"/>
          </p:cNvSpPr>
          <p:nvPr>
            <p:ph type="sldNum" idx="9"/>
          </p:nvPr>
        </p:nvSpPr>
        <p:spPr>
          <a:xfrm>
            <a:off x="10634040" y="6356520"/>
            <a:ext cx="1530720" cy="364680"/>
          </a:xfrm>
          <a:prstGeom prst="rect">
            <a:avLst/>
          </a:prstGeom>
          <a:noFill/>
          <a:ln w="0">
            <a:noFill/>
          </a:ln>
        </p:spPr>
        <p:txBody>
          <a:bodyPr anchor="ctr">
            <a:noAutofit/>
          </a:bodyPr>
          <a:lstStyle>
            <a:lvl1pPr indent="0" algn="r">
              <a:lnSpc>
                <a:spcPct val="100000"/>
              </a:lnSpc>
              <a:buNone/>
              <a:defRPr b="1" lang="en-IN" sz="1200" spc="-1" strike="noStrike">
                <a:solidFill>
                  <a:schemeClr val="accent1"/>
                </a:solidFill>
                <a:latin typeface="Corbel"/>
              </a:defRPr>
            </a:lvl1pPr>
          </a:lstStyle>
          <a:p>
            <a:pPr indent="0" algn="r">
              <a:lnSpc>
                <a:spcPct val="100000"/>
              </a:lnSpc>
              <a:buNone/>
            </a:pPr>
            <a:fld id="{9EAD6151-42E4-4EEA-B25A-A94A44F1BDB5}" type="slidenum">
              <a:rPr b="1" lang="en-IN" sz="1200" spc="-1" strike="noStrike">
                <a:solidFill>
                  <a:schemeClr val="accent1"/>
                </a:solidFill>
                <a:latin typeface="Corbel"/>
              </a:rPr>
              <a:t>&lt;number&gt;</a:t>
            </a:fld>
            <a:endParaRPr b="0" lang="en-IN" sz="1200" spc="-1" strike="noStrike">
              <a:solidFill>
                <a:srgbClr val="000000"/>
              </a:solidFill>
              <a:latin typeface="Times New Roman"/>
            </a:endParaRPr>
          </a:p>
        </p:txBody>
      </p:sp>
      <p:sp>
        <p:nvSpPr>
          <p:cNvPr id="9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orbel"/>
              </a:rPr>
              <a:t>Click to edit the title text format</a:t>
            </a:r>
            <a:endParaRPr b="0" lang="en-US" sz="1800" spc="-1" strike="noStrike">
              <a:solidFill>
                <a:srgbClr val="000000"/>
              </a:solidFill>
              <a:latin typeface="Corbel"/>
            </a:endParaRPr>
          </a:p>
        </p:txBody>
      </p:sp>
      <p:sp>
        <p:nvSpPr>
          <p:cNvPr id="9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Rectangle 6"/>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2" name="Rectangle 37"/>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3" name="PlaceHolder 1"/>
          <p:cNvSpPr>
            <a:spLocks noGrp="1"/>
          </p:cNvSpPr>
          <p:nvPr>
            <p:ph type="title"/>
          </p:nvPr>
        </p:nvSpPr>
        <p:spPr>
          <a:xfrm>
            <a:off x="253080" y="1123920"/>
            <a:ext cx="2946960" cy="4600800"/>
          </a:xfrm>
          <a:prstGeom prst="rect">
            <a:avLst/>
          </a:prstGeom>
          <a:noFill/>
          <a:ln w="0">
            <a:noFill/>
          </a:ln>
        </p:spPr>
        <p:txBody>
          <a:bodyPr anchor="ctr">
            <a:noAutofit/>
          </a:bodyPr>
          <a:p>
            <a:pPr indent="0">
              <a:lnSpc>
                <a:spcPct val="90000"/>
              </a:lnSpc>
              <a:buNone/>
            </a:pPr>
            <a:r>
              <a:rPr b="0" lang="en-US" sz="3600" spc="-60" strike="noStrike">
                <a:solidFill>
                  <a:srgbClr val="ffffff"/>
                </a:solidFill>
                <a:latin typeface="Corbel"/>
              </a:rPr>
              <a:t>Click to edit Master title style</a:t>
            </a:r>
            <a:endParaRPr b="0" lang="en-US" sz="3600" spc="-1" strike="noStrike">
              <a:solidFill>
                <a:srgbClr val="000000"/>
              </a:solidFill>
              <a:latin typeface="Corbel"/>
            </a:endParaRPr>
          </a:p>
        </p:txBody>
      </p:sp>
      <p:sp>
        <p:nvSpPr>
          <p:cNvPr id="134" name="PlaceHolder 2"/>
          <p:cNvSpPr>
            <a:spLocks noGrp="1"/>
          </p:cNvSpPr>
          <p:nvPr>
            <p:ph type="dt" idx="10"/>
          </p:nvPr>
        </p:nvSpPr>
        <p:spPr>
          <a:xfrm>
            <a:off x="262440" y="6356520"/>
            <a:ext cx="2742840" cy="364680"/>
          </a:xfrm>
          <a:prstGeom prst="rect">
            <a:avLst/>
          </a:prstGeom>
          <a:noFill/>
          <a:ln w="0">
            <a:noFill/>
          </a:ln>
        </p:spPr>
        <p:txBody>
          <a:bodyPr anchor="ctr">
            <a:noAutofit/>
          </a:bodyPr>
          <a:lstStyle>
            <a:lvl1pPr indent="0">
              <a:lnSpc>
                <a:spcPct val="100000"/>
              </a:lnSpc>
              <a:buNone/>
              <a:defRPr b="0" lang="en-IN" sz="1100" spc="-1" strike="noStrike">
                <a:solidFill>
                  <a:srgbClr val="808080"/>
                </a:solidFill>
                <a:latin typeface="Corbel"/>
              </a:defRPr>
            </a:lvl1pPr>
          </a:lstStyle>
          <a:p>
            <a:pPr indent="0">
              <a:lnSpc>
                <a:spcPct val="100000"/>
              </a:lnSpc>
              <a:buNone/>
            </a:pPr>
            <a:r>
              <a:rPr b="0" lang="en-IN" sz="1100" spc="-1" strike="noStrike">
                <a:solidFill>
                  <a:srgbClr val="808080"/>
                </a:solidFill>
                <a:latin typeface="Corbel"/>
              </a:rPr>
              <a:t>&lt;date/time&gt;</a:t>
            </a:r>
            <a:endParaRPr b="0" lang="en-IN" sz="1100" spc="-1" strike="noStrike">
              <a:solidFill>
                <a:srgbClr val="000000"/>
              </a:solidFill>
              <a:latin typeface="Times New Roman"/>
            </a:endParaRPr>
          </a:p>
        </p:txBody>
      </p:sp>
      <p:sp>
        <p:nvSpPr>
          <p:cNvPr id="135" name="PlaceHolder 3"/>
          <p:cNvSpPr>
            <a:spLocks noGrp="1"/>
          </p:cNvSpPr>
          <p:nvPr>
            <p:ph type="ftr" idx="11"/>
          </p:nvPr>
        </p:nvSpPr>
        <p:spPr>
          <a:xfrm>
            <a:off x="3869280" y="6356520"/>
            <a:ext cx="591120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6" name="PlaceHolder 4"/>
          <p:cNvSpPr>
            <a:spLocks noGrp="1"/>
          </p:cNvSpPr>
          <p:nvPr>
            <p:ph type="sldNum" idx="12"/>
          </p:nvPr>
        </p:nvSpPr>
        <p:spPr>
          <a:xfrm>
            <a:off x="10634040" y="6356520"/>
            <a:ext cx="1530720" cy="364680"/>
          </a:xfrm>
          <a:prstGeom prst="rect">
            <a:avLst/>
          </a:prstGeom>
          <a:noFill/>
          <a:ln w="0">
            <a:noFill/>
          </a:ln>
        </p:spPr>
        <p:txBody>
          <a:bodyPr anchor="ctr">
            <a:noAutofit/>
          </a:bodyPr>
          <a:lstStyle>
            <a:lvl1pPr indent="0" algn="r">
              <a:lnSpc>
                <a:spcPct val="100000"/>
              </a:lnSpc>
              <a:buNone/>
              <a:defRPr b="1" lang="en-IN" sz="1200" spc="-1" strike="noStrike">
                <a:solidFill>
                  <a:schemeClr val="accent1"/>
                </a:solidFill>
                <a:latin typeface="Corbel"/>
              </a:defRPr>
            </a:lvl1pPr>
          </a:lstStyle>
          <a:p>
            <a:pPr indent="0" algn="r">
              <a:lnSpc>
                <a:spcPct val="100000"/>
              </a:lnSpc>
              <a:buNone/>
            </a:pPr>
            <a:fld id="{81EB7FE4-B4AB-4A50-8E90-127E65A0FA57}" type="slidenum">
              <a:rPr b="1" lang="en-IN" sz="1200" spc="-1" strike="noStrike">
                <a:solidFill>
                  <a:schemeClr val="accent1"/>
                </a:solidFill>
                <a:latin typeface="Corbel"/>
              </a:rPr>
              <a:t>&lt;number&gt;</a:t>
            </a:fld>
            <a:endParaRPr b="0" lang="en-IN" sz="1200" spc="-1" strike="noStrike">
              <a:solidFill>
                <a:srgbClr val="000000"/>
              </a:solidFill>
              <a:latin typeface="Times New Roman"/>
            </a:endParaRPr>
          </a:p>
        </p:txBody>
      </p:sp>
      <p:sp>
        <p:nvSpPr>
          <p:cNvPr id="13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585720" y="1555560"/>
            <a:ext cx="7314840" cy="1873080"/>
          </a:xfrm>
          <a:prstGeom prst="rect">
            <a:avLst/>
          </a:prstGeom>
          <a:noFill/>
          <a:ln w="0">
            <a:noFill/>
          </a:ln>
        </p:spPr>
        <p:txBody>
          <a:bodyPr anchor="b">
            <a:noAutofit/>
          </a:bodyPr>
          <a:p>
            <a:pPr indent="0">
              <a:lnSpc>
                <a:spcPct val="90000"/>
              </a:lnSpc>
              <a:buNone/>
            </a:pPr>
            <a:r>
              <a:rPr b="1" lang="en-US" sz="5900" spc="-100" strike="noStrike" u="sng">
                <a:solidFill>
                  <a:srgbClr val="0d0d0d"/>
                </a:solidFill>
                <a:uFillTx/>
                <a:latin typeface="Comic Sans MS"/>
              </a:rPr>
              <a:t>Machine Learning and Data Science</a:t>
            </a:r>
            <a:endParaRPr b="0" lang="en-US" sz="5900" spc="-1" strike="noStrike">
              <a:solidFill>
                <a:srgbClr val="000000"/>
              </a:solidFill>
              <a:latin typeface="Corbel"/>
            </a:endParaRPr>
          </a:p>
        </p:txBody>
      </p:sp>
      <p:sp>
        <p:nvSpPr>
          <p:cNvPr id="175" name="object 7"/>
          <p:cNvSpPr/>
          <p:nvPr/>
        </p:nvSpPr>
        <p:spPr>
          <a:xfrm>
            <a:off x="585720" y="5111640"/>
            <a:ext cx="8903520" cy="3776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en-US" sz="2400" spc="-1" strike="noStrike">
                <a:solidFill>
                  <a:srgbClr val="0d0d0d"/>
                </a:solidFill>
                <a:latin typeface="Times New Roman"/>
              </a:rPr>
              <a:t>Internship</a:t>
            </a:r>
            <a:r>
              <a:rPr b="0" lang="en-US" sz="2400" spc="-75" strike="noStrike">
                <a:solidFill>
                  <a:srgbClr val="0d0d0d"/>
                </a:solidFill>
                <a:latin typeface="Times New Roman"/>
              </a:rPr>
              <a:t> </a:t>
            </a:r>
            <a:r>
              <a:rPr b="0" lang="en-US" sz="2400" spc="-1" strike="noStrike">
                <a:solidFill>
                  <a:srgbClr val="0d0d0d"/>
                </a:solidFill>
                <a:latin typeface="Times New Roman"/>
              </a:rPr>
              <a:t>carried</a:t>
            </a:r>
            <a:r>
              <a:rPr b="0" lang="en-US" sz="2400" spc="-80" strike="noStrike">
                <a:solidFill>
                  <a:srgbClr val="0d0d0d"/>
                </a:solidFill>
                <a:latin typeface="Times New Roman"/>
              </a:rPr>
              <a:t> </a:t>
            </a:r>
            <a:r>
              <a:rPr b="0" lang="en-US" sz="2400" spc="-1" strike="noStrike">
                <a:solidFill>
                  <a:srgbClr val="0d0d0d"/>
                </a:solidFill>
                <a:latin typeface="Times New Roman"/>
              </a:rPr>
              <a:t>out</a:t>
            </a:r>
            <a:r>
              <a:rPr b="0" lang="en-US" sz="2400" spc="-97" strike="noStrike">
                <a:solidFill>
                  <a:srgbClr val="0d0d0d"/>
                </a:solidFill>
                <a:latin typeface="Times New Roman"/>
              </a:rPr>
              <a:t> </a:t>
            </a:r>
            <a:r>
              <a:rPr b="0" lang="en-US" sz="2400" spc="-1" strike="noStrike">
                <a:solidFill>
                  <a:srgbClr val="0d0d0d"/>
                </a:solidFill>
                <a:latin typeface="Times New Roman"/>
              </a:rPr>
              <a:t>at</a:t>
            </a:r>
            <a:r>
              <a:rPr b="0" lang="en-US" sz="2400" spc="-72" strike="noStrike">
                <a:solidFill>
                  <a:srgbClr val="0d0d0d"/>
                </a:solidFill>
                <a:latin typeface="Times New Roman"/>
              </a:rPr>
              <a:t> </a:t>
            </a:r>
            <a:r>
              <a:rPr b="0" lang="en-US" sz="2400" spc="-1" strike="noStrike">
                <a:solidFill>
                  <a:srgbClr val="0d0d0d"/>
                </a:solidFill>
                <a:latin typeface="Times New Roman"/>
              </a:rPr>
              <a:t>Karunadu</a:t>
            </a:r>
            <a:r>
              <a:rPr b="0" lang="en-US" sz="2400" spc="-111" strike="noStrike">
                <a:solidFill>
                  <a:srgbClr val="0d0d0d"/>
                </a:solidFill>
                <a:latin typeface="Times New Roman"/>
              </a:rPr>
              <a:t> </a:t>
            </a:r>
            <a:r>
              <a:rPr b="0" lang="en-US" sz="2400" spc="-32" strike="noStrike">
                <a:solidFill>
                  <a:srgbClr val="0d0d0d"/>
                </a:solidFill>
                <a:latin typeface="Times New Roman"/>
              </a:rPr>
              <a:t>Technologies</a:t>
            </a:r>
            <a:r>
              <a:rPr b="0" lang="en-US" sz="2400" spc="-75" strike="noStrike">
                <a:solidFill>
                  <a:srgbClr val="0d0d0d"/>
                </a:solidFill>
                <a:latin typeface="Times New Roman"/>
              </a:rPr>
              <a:t> </a:t>
            </a:r>
            <a:r>
              <a:rPr b="0" lang="en-US" sz="2400" spc="-12" strike="noStrike">
                <a:solidFill>
                  <a:srgbClr val="0d0d0d"/>
                </a:solidFill>
                <a:latin typeface="Times New Roman"/>
              </a:rPr>
              <a:t>Private</a:t>
            </a:r>
            <a:r>
              <a:rPr b="0" lang="en-US" sz="2400" spc="-66" strike="noStrike">
                <a:solidFill>
                  <a:srgbClr val="0d0d0d"/>
                </a:solidFill>
                <a:latin typeface="Times New Roman"/>
              </a:rPr>
              <a:t> </a:t>
            </a:r>
            <a:r>
              <a:rPr b="0" lang="en-US" sz="2400" spc="-12" strike="noStrike">
                <a:solidFill>
                  <a:srgbClr val="0d0d0d"/>
                </a:solidFill>
                <a:latin typeface="Times New Roman"/>
              </a:rPr>
              <a:t>Limited</a:t>
            </a:r>
            <a:endParaRPr b="0" lang="en-IN" sz="2400" spc="-1" strike="noStrike">
              <a:solidFill>
                <a:srgbClr val="000000"/>
              </a:solidFill>
              <a:latin typeface="Arial"/>
            </a:endParaRPr>
          </a:p>
        </p:txBody>
      </p:sp>
      <p:sp>
        <p:nvSpPr>
          <p:cNvPr id="176" name=""/>
          <p:cNvSpPr txBox="1"/>
          <p:nvPr/>
        </p:nvSpPr>
        <p:spPr>
          <a:xfrm>
            <a:off x="9540000" y="1242360"/>
            <a:ext cx="2340000" cy="4697640"/>
          </a:xfrm>
          <a:prstGeom prst="rect">
            <a:avLst/>
          </a:prstGeom>
          <a:noFill/>
          <a:ln w="0">
            <a:noFill/>
          </a:ln>
        </p:spPr>
        <p:txBody>
          <a:bodyPr lIns="90000" rIns="90000" tIns="45000" bIns="45000" anchor="t">
            <a:noAutofit/>
          </a:bodyPr>
          <a:p>
            <a:r>
              <a:rPr b="0" lang="en-IN" sz="1800" spc="-1" strike="noStrike">
                <a:solidFill>
                  <a:srgbClr val="000000"/>
                </a:solidFill>
                <a:latin typeface="Arial"/>
              </a:rPr>
              <a:t>SAMUEL JOSHUA</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1IC21AI027</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IMPACT COLLEGE OF </a:t>
            </a:r>
            <a:endParaRPr b="0" lang="en-IN" sz="1800" spc="-1" strike="noStrike">
              <a:solidFill>
                <a:srgbClr val="000000"/>
              </a:solidFill>
              <a:latin typeface="Arial"/>
            </a:endParaRPr>
          </a:p>
          <a:p>
            <a:r>
              <a:rPr b="0" lang="en-IN" sz="1800" spc="-1" strike="noStrike">
                <a:solidFill>
                  <a:srgbClr val="000000"/>
                </a:solidFill>
                <a:latin typeface="Arial"/>
              </a:rPr>
              <a:t>ENGINEEING</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pic>
        <p:nvPicPr>
          <p:cNvPr id="201" name="" descr=""/>
          <p:cNvPicPr/>
          <p:nvPr/>
        </p:nvPicPr>
        <p:blipFill>
          <a:blip r:embed="rId1"/>
          <a:stretch/>
        </p:blipFill>
        <p:spPr>
          <a:xfrm>
            <a:off x="180000" y="360000"/>
            <a:ext cx="5940000" cy="6120000"/>
          </a:xfrm>
          <a:prstGeom prst="rect">
            <a:avLst/>
          </a:prstGeom>
          <a:ln w="0">
            <a:noFill/>
          </a:ln>
        </p:spPr>
      </p:pic>
      <p:pic>
        <p:nvPicPr>
          <p:cNvPr id="202" name="" descr=""/>
          <p:cNvPicPr/>
          <p:nvPr/>
        </p:nvPicPr>
        <p:blipFill>
          <a:blip r:embed="rId2"/>
          <a:stretch/>
        </p:blipFill>
        <p:spPr>
          <a:xfrm>
            <a:off x="6120000" y="360000"/>
            <a:ext cx="7581960" cy="6210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pic>
        <p:nvPicPr>
          <p:cNvPr id="203" name="" descr=""/>
          <p:cNvPicPr/>
          <p:nvPr/>
        </p:nvPicPr>
        <p:blipFill>
          <a:blip r:embed="rId1"/>
          <a:stretch/>
        </p:blipFill>
        <p:spPr>
          <a:xfrm>
            <a:off x="180000" y="180000"/>
            <a:ext cx="6660000" cy="6423840"/>
          </a:xfrm>
          <a:prstGeom prst="rect">
            <a:avLst/>
          </a:prstGeom>
          <a:ln w="0">
            <a:noFill/>
          </a:ln>
        </p:spPr>
      </p:pic>
      <p:pic>
        <p:nvPicPr>
          <p:cNvPr id="204" name="" descr=""/>
          <p:cNvPicPr/>
          <p:nvPr/>
        </p:nvPicPr>
        <p:blipFill>
          <a:blip r:embed="rId2"/>
          <a:stretch/>
        </p:blipFill>
        <p:spPr>
          <a:xfrm>
            <a:off x="5753160" y="142200"/>
            <a:ext cx="7566840" cy="6461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 descr=""/>
          <p:cNvPicPr/>
          <p:nvPr/>
        </p:nvPicPr>
        <p:blipFill>
          <a:blip r:embed="rId1"/>
          <a:stretch/>
        </p:blipFill>
        <p:spPr>
          <a:xfrm>
            <a:off x="24840" y="-17640"/>
            <a:ext cx="5735160" cy="6857640"/>
          </a:xfrm>
          <a:prstGeom prst="rect">
            <a:avLst/>
          </a:prstGeom>
          <a:ln w="0">
            <a:noFill/>
          </a:ln>
        </p:spPr>
      </p:pic>
      <p:pic>
        <p:nvPicPr>
          <p:cNvPr id="206" name="" descr=""/>
          <p:cNvPicPr/>
          <p:nvPr/>
        </p:nvPicPr>
        <p:blipFill>
          <a:blip r:embed="rId2"/>
          <a:stretch/>
        </p:blipFill>
        <p:spPr>
          <a:xfrm>
            <a:off x="5940000" y="-17640"/>
            <a:ext cx="5760000" cy="6857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 descr=""/>
          <p:cNvPicPr/>
          <p:nvPr/>
        </p:nvPicPr>
        <p:blipFill>
          <a:blip r:embed="rId1"/>
          <a:stretch/>
        </p:blipFill>
        <p:spPr>
          <a:xfrm>
            <a:off x="0" y="72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 descr=""/>
          <p:cNvPicPr/>
          <p:nvPr/>
        </p:nvPicPr>
        <p:blipFill>
          <a:blip r:embed="rId1"/>
          <a:stretch/>
        </p:blipFill>
        <p:spPr>
          <a:xfrm>
            <a:off x="360" y="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209" name="TextBox 2"/>
          <p:cNvSpPr/>
          <p:nvPr/>
        </p:nvSpPr>
        <p:spPr>
          <a:xfrm>
            <a:off x="-116640" y="3013560"/>
            <a:ext cx="324504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Output</a:t>
            </a:r>
            <a:endParaRPr b="0" lang="en-IN" sz="4800" spc="-1" strike="noStrike">
              <a:solidFill>
                <a:srgbClr val="000000"/>
              </a:solidFill>
              <a:latin typeface="Arial"/>
            </a:endParaRPr>
          </a:p>
        </p:txBody>
      </p:sp>
      <p:pic>
        <p:nvPicPr>
          <p:cNvPr id="210" name="" descr=""/>
          <p:cNvPicPr/>
          <p:nvPr/>
        </p:nvPicPr>
        <p:blipFill>
          <a:blip r:embed="rId1"/>
          <a:stretch/>
        </p:blipFill>
        <p:spPr>
          <a:xfrm>
            <a:off x="3780000" y="234000"/>
            <a:ext cx="7920000" cy="6246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211" name="TextBox 1"/>
          <p:cNvSpPr/>
          <p:nvPr/>
        </p:nvSpPr>
        <p:spPr>
          <a:xfrm>
            <a:off x="2771640" y="262800"/>
            <a:ext cx="642276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800" spc="-1" strike="noStrike" u="sng">
                <a:solidFill>
                  <a:srgbClr val="0d0d0d"/>
                </a:solidFill>
                <a:uFillTx/>
                <a:latin typeface="Times New Roman"/>
              </a:rPr>
              <a:t>Project</a:t>
            </a:r>
            <a:r>
              <a:rPr b="0" lang="en-US" sz="2800" spc="-32" strike="noStrike" u="sng">
                <a:solidFill>
                  <a:srgbClr val="0d0d0d"/>
                </a:solidFill>
                <a:uFillTx/>
                <a:latin typeface="Times New Roman"/>
              </a:rPr>
              <a:t> </a:t>
            </a:r>
            <a:r>
              <a:rPr b="0" lang="en-US" sz="2800" spc="-1" strike="noStrike" u="sng">
                <a:solidFill>
                  <a:srgbClr val="0d0d0d"/>
                </a:solidFill>
                <a:uFillTx/>
                <a:latin typeface="Times New Roman"/>
              </a:rPr>
              <a:t>name</a:t>
            </a:r>
            <a:r>
              <a:rPr b="0" lang="en-US" sz="2800" spc="-12" strike="noStrike">
                <a:solidFill>
                  <a:srgbClr val="0d0d0d"/>
                </a:solidFill>
                <a:latin typeface="Times New Roman"/>
              </a:rPr>
              <a:t> </a:t>
            </a:r>
            <a:r>
              <a:rPr b="0" lang="en-US" sz="2800" spc="-1" strike="noStrike">
                <a:solidFill>
                  <a:srgbClr val="0d0d0d"/>
                </a:solidFill>
                <a:latin typeface="Times New Roman"/>
              </a:rPr>
              <a:t>:</a:t>
            </a:r>
            <a:r>
              <a:rPr b="0" lang="en-US" sz="2800" spc="-7" strike="noStrike">
                <a:solidFill>
                  <a:srgbClr val="0d0d0d"/>
                </a:solidFill>
                <a:latin typeface="Times New Roman"/>
              </a:rPr>
              <a:t> </a:t>
            </a:r>
            <a:r>
              <a:rPr b="0" lang="en-US" sz="2800" spc="-7" strike="noStrike">
                <a:solidFill>
                  <a:srgbClr val="0d0d0d"/>
                </a:solidFill>
                <a:latin typeface="Times New Roman"/>
                <a:ea typeface="Times New Roman"/>
              </a:rPr>
              <a:t>Galactic Astral Identification</a:t>
            </a:r>
            <a:endParaRPr b="0" lang="en-IN" sz="2800" spc="-1" strike="noStrike">
              <a:solidFill>
                <a:srgbClr val="000000"/>
              </a:solidFill>
              <a:latin typeface="Arial"/>
            </a:endParaRPr>
          </a:p>
        </p:txBody>
      </p:sp>
      <p:sp>
        <p:nvSpPr>
          <p:cNvPr id="212" name="TextBox 9"/>
          <p:cNvSpPr/>
          <p:nvPr/>
        </p:nvSpPr>
        <p:spPr>
          <a:xfrm>
            <a:off x="1093680" y="1216800"/>
            <a:ext cx="9403560" cy="1186920"/>
          </a:xfrm>
          <a:prstGeom prst="rect">
            <a:avLst/>
          </a:prstGeom>
          <a:noFill/>
          <a:ln w="0">
            <a:noFill/>
          </a:ln>
        </p:spPr>
        <p:style>
          <a:lnRef idx="0"/>
          <a:fillRef idx="0"/>
          <a:effectRef idx="0"/>
          <a:fontRef idx="minor"/>
        </p:style>
        <p:txBody>
          <a:bodyPr lIns="90000" rIns="90000" tIns="45000" bIns="45000" anchor="t">
            <a:spAutoFit/>
          </a:bodyPr>
          <a:p>
            <a:pPr marL="355680" indent="-343080" algn="just">
              <a:lnSpc>
                <a:spcPct val="100000"/>
              </a:lnSpc>
              <a:spcBef>
                <a:spcPts val="99"/>
              </a:spcBef>
              <a:buClr>
                <a:srgbClr val="0d0d0d"/>
              </a:buClr>
              <a:buFont typeface="Wingdings" charset="2"/>
              <a:buChar char=""/>
              <a:tabLst>
                <a:tab algn="l" pos="353160"/>
              </a:tabLst>
            </a:pPr>
            <a:r>
              <a:rPr b="0" lang="en-US" sz="2400" spc="-1" strike="noStrike" u="sng">
                <a:solidFill>
                  <a:srgbClr val="0d0d0d"/>
                </a:solidFill>
                <a:uFillTx/>
                <a:latin typeface="Times New Roman"/>
              </a:rPr>
              <a:t>Problem</a:t>
            </a:r>
            <a:r>
              <a:rPr b="0" lang="en-US" sz="2400" spc="-26" strike="noStrike" u="sng">
                <a:solidFill>
                  <a:srgbClr val="0d0d0d"/>
                </a:solidFill>
                <a:uFillTx/>
                <a:latin typeface="Times New Roman"/>
              </a:rPr>
              <a:t> </a:t>
            </a:r>
            <a:r>
              <a:rPr b="0" lang="en-US" sz="2400" spc="-1" strike="noStrike" u="sng">
                <a:solidFill>
                  <a:srgbClr val="0d0d0d"/>
                </a:solidFill>
                <a:uFillTx/>
                <a:latin typeface="Times New Roman"/>
              </a:rPr>
              <a:t>statement</a:t>
            </a:r>
            <a:r>
              <a:rPr b="0" lang="en-US" sz="2400" spc="-1" strike="noStrike">
                <a:solidFill>
                  <a:srgbClr val="0d0d0d"/>
                </a:solidFill>
                <a:latin typeface="Times New Roman"/>
              </a:rPr>
              <a:t>:</a:t>
            </a:r>
            <a:r>
              <a:rPr b="0" lang="en-US" sz="2400" spc="-126" strike="noStrike">
                <a:solidFill>
                  <a:srgbClr val="0d0d0d"/>
                </a:solidFill>
                <a:latin typeface="Times New Roman"/>
              </a:rPr>
              <a:t> </a:t>
            </a:r>
            <a:r>
              <a:rPr b="0" lang="en-US" sz="2400" spc="-1" strike="noStrike">
                <a:solidFill>
                  <a:srgbClr val="0d0d0d"/>
                </a:solidFill>
                <a:latin typeface="Times New Roman"/>
              </a:rPr>
              <a:t>Create</a:t>
            </a:r>
            <a:r>
              <a:rPr b="0" lang="en-US" sz="2400" spc="-41" strike="noStrike">
                <a:solidFill>
                  <a:srgbClr val="0d0d0d"/>
                </a:solidFill>
                <a:latin typeface="Times New Roman"/>
              </a:rPr>
              <a:t> </a:t>
            </a:r>
            <a:r>
              <a:rPr b="0" lang="en-US" sz="2400" spc="-1" strike="noStrike">
                <a:solidFill>
                  <a:srgbClr val="0d0d0d"/>
                </a:solidFill>
                <a:latin typeface="Times New Roman"/>
              </a:rPr>
              <a:t>a machine</a:t>
            </a:r>
            <a:r>
              <a:rPr b="0" lang="en-US" sz="2400" spc="-15" strike="noStrike">
                <a:solidFill>
                  <a:srgbClr val="0d0d0d"/>
                </a:solidFill>
                <a:latin typeface="Times New Roman"/>
              </a:rPr>
              <a:t> </a:t>
            </a:r>
            <a:r>
              <a:rPr b="0" lang="en-US" sz="2400" spc="-1" strike="noStrike">
                <a:solidFill>
                  <a:srgbClr val="0d0d0d"/>
                </a:solidFill>
                <a:latin typeface="Times New Roman"/>
              </a:rPr>
              <a:t>learning</a:t>
            </a:r>
            <a:r>
              <a:rPr b="0" lang="en-US" sz="2400" spc="-41" strike="noStrike">
                <a:solidFill>
                  <a:srgbClr val="0d0d0d"/>
                </a:solidFill>
                <a:latin typeface="Times New Roman"/>
              </a:rPr>
              <a:t> </a:t>
            </a:r>
            <a:r>
              <a:rPr b="0" lang="en-US" sz="2400" spc="-1" strike="noStrike">
                <a:solidFill>
                  <a:srgbClr val="0d0d0d"/>
                </a:solidFill>
                <a:latin typeface="Times New Roman"/>
              </a:rPr>
              <a:t>model</a:t>
            </a:r>
            <a:r>
              <a:rPr b="0" lang="en-US" sz="2400" spc="-7" strike="noStrike">
                <a:solidFill>
                  <a:srgbClr val="0d0d0d"/>
                </a:solidFill>
                <a:latin typeface="Times New Roman"/>
              </a:rPr>
              <a:t> </a:t>
            </a:r>
            <a:r>
              <a:rPr b="0" lang="en-US" sz="2400" spc="-1" strike="noStrike">
                <a:solidFill>
                  <a:srgbClr val="0d0d0d"/>
                </a:solidFill>
                <a:latin typeface="Times New Roman"/>
              </a:rPr>
              <a:t>to</a:t>
            </a:r>
            <a:r>
              <a:rPr b="0" lang="en-US" sz="2400" spc="-15" strike="noStrike">
                <a:solidFill>
                  <a:srgbClr val="0d0d0d"/>
                </a:solidFill>
                <a:latin typeface="Times New Roman"/>
              </a:rPr>
              <a:t> </a:t>
            </a:r>
            <a:r>
              <a:rPr b="0" lang="en-US" sz="2400" spc="-1" strike="noStrike">
                <a:solidFill>
                  <a:srgbClr val="0d0d0d"/>
                </a:solidFill>
                <a:latin typeface="Times New Roman"/>
              </a:rPr>
              <a:t>predict</a:t>
            </a:r>
            <a:r>
              <a:rPr b="0" lang="en-US" sz="2400" spc="-35" strike="noStrike">
                <a:solidFill>
                  <a:srgbClr val="0d0d0d"/>
                </a:solidFill>
                <a:latin typeface="Times New Roman"/>
              </a:rPr>
              <a:t> </a:t>
            </a:r>
            <a:r>
              <a:rPr b="0" lang="en-US" sz="2400" spc="-1" strike="noStrike">
                <a:solidFill>
                  <a:srgbClr val="0d0d0d"/>
                </a:solidFill>
                <a:latin typeface="Times New Roman"/>
              </a:rPr>
              <a:t>whether</a:t>
            </a:r>
            <a:r>
              <a:rPr b="0" lang="en-US" sz="2400" spc="-7" strike="noStrike">
                <a:solidFill>
                  <a:srgbClr val="0d0d0d"/>
                </a:solidFill>
                <a:latin typeface="Times New Roman"/>
              </a:rPr>
              <a:t> </a:t>
            </a:r>
            <a:r>
              <a:rPr b="0" lang="en-US" sz="2400" spc="-26" strike="noStrike">
                <a:solidFill>
                  <a:srgbClr val="0d0d0d"/>
                </a:solidFill>
                <a:latin typeface="Times New Roman"/>
              </a:rPr>
              <a:t>the </a:t>
            </a:r>
            <a:r>
              <a:rPr b="0" lang="en-US" sz="2400" spc="-1" strike="noStrike">
                <a:solidFill>
                  <a:srgbClr val="0d0d0d"/>
                </a:solidFill>
                <a:latin typeface="Times New Roman"/>
              </a:rPr>
              <a:t>person will diagnose for diabetes</a:t>
            </a:r>
            <a:r>
              <a:rPr b="0" lang="en-US" sz="2400" spc="-41" strike="noStrike">
                <a:solidFill>
                  <a:srgbClr val="0d0d0d"/>
                </a:solidFill>
                <a:latin typeface="Times New Roman"/>
              </a:rPr>
              <a:t> </a:t>
            </a:r>
            <a:r>
              <a:rPr b="0" lang="en-US" sz="2400" spc="-1" strike="noStrike">
                <a:solidFill>
                  <a:srgbClr val="0d0d0d"/>
                </a:solidFill>
                <a:latin typeface="Times New Roman"/>
              </a:rPr>
              <a:t>or not</a:t>
            </a:r>
            <a:r>
              <a:rPr b="0" lang="en-US" sz="2400" spc="-12" strike="noStrike">
                <a:solidFill>
                  <a:srgbClr val="0d0d0d"/>
                </a:solidFill>
                <a:latin typeface="Times New Roman"/>
              </a:rPr>
              <a:t> </a:t>
            </a:r>
            <a:r>
              <a:rPr b="0" lang="en-US" sz="2400" spc="-1" strike="noStrike">
                <a:solidFill>
                  <a:srgbClr val="0d0d0d"/>
                </a:solidFill>
                <a:latin typeface="Times New Roman"/>
              </a:rPr>
              <a:t>by</a:t>
            </a:r>
            <a:r>
              <a:rPr b="0" lang="en-US" sz="2400" spc="-7" strike="noStrike">
                <a:solidFill>
                  <a:srgbClr val="0d0d0d"/>
                </a:solidFill>
                <a:latin typeface="Times New Roman"/>
              </a:rPr>
              <a:t> </a:t>
            </a:r>
            <a:r>
              <a:rPr b="0" lang="en-US" sz="2400" spc="-1" strike="noStrike">
                <a:solidFill>
                  <a:srgbClr val="0d0d0d"/>
                </a:solidFill>
                <a:latin typeface="Times New Roman"/>
              </a:rPr>
              <a:t>entering</a:t>
            </a:r>
            <a:r>
              <a:rPr b="0" lang="en-US" sz="2400" spc="-41" strike="noStrike">
                <a:solidFill>
                  <a:srgbClr val="0d0d0d"/>
                </a:solidFill>
                <a:latin typeface="Times New Roman"/>
              </a:rPr>
              <a:t> </a:t>
            </a:r>
            <a:r>
              <a:rPr b="0" lang="en-US" sz="2400" spc="-1" strike="noStrike">
                <a:solidFill>
                  <a:srgbClr val="0d0d0d"/>
                </a:solidFill>
                <a:latin typeface="Times New Roman"/>
              </a:rPr>
              <a:t>the</a:t>
            </a:r>
            <a:r>
              <a:rPr b="0" lang="en-US" sz="2400" spc="-7" strike="noStrike">
                <a:solidFill>
                  <a:srgbClr val="0d0d0d"/>
                </a:solidFill>
                <a:latin typeface="Times New Roman"/>
              </a:rPr>
              <a:t> </a:t>
            </a:r>
            <a:r>
              <a:rPr b="0" lang="en-US" sz="2400" spc="-1" strike="noStrike">
                <a:solidFill>
                  <a:srgbClr val="0d0d0d"/>
                </a:solidFill>
                <a:latin typeface="Times New Roman"/>
              </a:rPr>
              <a:t>input</a:t>
            </a:r>
            <a:r>
              <a:rPr b="0" lang="en-US" sz="2400" spc="-21" strike="noStrike">
                <a:solidFill>
                  <a:srgbClr val="0d0d0d"/>
                </a:solidFill>
                <a:latin typeface="Times New Roman"/>
              </a:rPr>
              <a:t> </a:t>
            </a:r>
            <a:r>
              <a:rPr b="0" lang="en-US" sz="2400" spc="-1" strike="noStrike">
                <a:solidFill>
                  <a:srgbClr val="0d0d0d"/>
                </a:solidFill>
                <a:latin typeface="Times New Roman"/>
              </a:rPr>
              <a:t>details</a:t>
            </a:r>
            <a:r>
              <a:rPr b="0" lang="en-US" sz="2400" spc="-41" strike="noStrike">
                <a:solidFill>
                  <a:srgbClr val="0d0d0d"/>
                </a:solidFill>
                <a:latin typeface="Times New Roman"/>
              </a:rPr>
              <a:t> </a:t>
            </a:r>
            <a:r>
              <a:rPr b="0" lang="en-US" sz="2400" spc="-1" strike="noStrike">
                <a:solidFill>
                  <a:srgbClr val="0d0d0d"/>
                </a:solidFill>
                <a:latin typeface="Times New Roman"/>
              </a:rPr>
              <a:t>by</a:t>
            </a:r>
            <a:r>
              <a:rPr b="0" lang="en-US" sz="2400" spc="-7" strike="noStrike">
                <a:solidFill>
                  <a:srgbClr val="0d0d0d"/>
                </a:solidFill>
                <a:latin typeface="Times New Roman"/>
              </a:rPr>
              <a:t> </a:t>
            </a:r>
            <a:r>
              <a:rPr b="0" lang="en-US" sz="2400" spc="-1" strike="noStrike">
                <a:solidFill>
                  <a:srgbClr val="0d0d0d"/>
                </a:solidFill>
                <a:latin typeface="Times New Roman"/>
              </a:rPr>
              <a:t>providing</a:t>
            </a:r>
            <a:r>
              <a:rPr b="0" lang="en-US" sz="2400" spc="-21" strike="noStrike">
                <a:solidFill>
                  <a:srgbClr val="0d0d0d"/>
                </a:solidFill>
                <a:latin typeface="Times New Roman"/>
              </a:rPr>
              <a:t> </a:t>
            </a:r>
            <a:r>
              <a:rPr b="0" lang="en-US" sz="2400" spc="-1" strike="noStrike">
                <a:solidFill>
                  <a:srgbClr val="0d0d0d"/>
                </a:solidFill>
                <a:latin typeface="Times New Roman"/>
              </a:rPr>
              <a:t>a</a:t>
            </a:r>
            <a:r>
              <a:rPr b="0" lang="en-US" sz="2400" spc="-7" strike="noStrike">
                <a:solidFill>
                  <a:srgbClr val="0d0d0d"/>
                </a:solidFill>
                <a:latin typeface="Times New Roman"/>
              </a:rPr>
              <a:t> </a:t>
            </a:r>
            <a:r>
              <a:rPr b="0" lang="en-US" sz="2400" spc="-21" strike="noStrike">
                <a:solidFill>
                  <a:srgbClr val="0d0d0d"/>
                </a:solidFill>
                <a:latin typeface="Times New Roman"/>
              </a:rPr>
              <a:t>data </a:t>
            </a:r>
            <a:r>
              <a:rPr b="0" lang="en-US" sz="2400" spc="-1" strike="noStrike">
                <a:solidFill>
                  <a:srgbClr val="0d0d0d"/>
                </a:solidFill>
                <a:latin typeface="Times New Roman"/>
              </a:rPr>
              <a:t>set</a:t>
            </a:r>
            <a:r>
              <a:rPr b="0" lang="en-US" sz="2400" spc="-12" strike="noStrike">
                <a:solidFill>
                  <a:srgbClr val="0d0d0d"/>
                </a:solidFill>
                <a:latin typeface="Times New Roman"/>
              </a:rPr>
              <a:t> </a:t>
            </a:r>
            <a:r>
              <a:rPr b="0" lang="en-US" sz="2400" spc="-1" strike="noStrike">
                <a:solidFill>
                  <a:srgbClr val="0d0d0d"/>
                </a:solidFill>
                <a:latin typeface="Times New Roman"/>
              </a:rPr>
              <a:t>as</a:t>
            </a:r>
            <a:r>
              <a:rPr b="0" lang="en-US" sz="2400" spc="-7" strike="noStrike">
                <a:solidFill>
                  <a:srgbClr val="0d0d0d"/>
                </a:solidFill>
                <a:latin typeface="Times New Roman"/>
              </a:rPr>
              <a:t> </a:t>
            </a:r>
            <a:r>
              <a:rPr b="0" lang="en-US" sz="2400" spc="-1" strike="noStrike">
                <a:solidFill>
                  <a:srgbClr val="0d0d0d"/>
                </a:solidFill>
                <a:latin typeface="Times New Roman"/>
              </a:rPr>
              <a:t>input</a:t>
            </a:r>
            <a:r>
              <a:rPr b="0" lang="en-US" sz="2400" spc="-21" strike="noStrike">
                <a:solidFill>
                  <a:srgbClr val="0d0d0d"/>
                </a:solidFill>
                <a:latin typeface="Times New Roman"/>
              </a:rPr>
              <a:t> </a:t>
            </a:r>
            <a:r>
              <a:rPr b="0" lang="en-US" sz="2400" spc="-1" strike="noStrike">
                <a:solidFill>
                  <a:srgbClr val="0d0d0d"/>
                </a:solidFill>
                <a:latin typeface="Times New Roman"/>
              </a:rPr>
              <a:t>to</a:t>
            </a:r>
            <a:r>
              <a:rPr b="0" lang="en-US" sz="2400" spc="-15" strike="noStrike">
                <a:solidFill>
                  <a:srgbClr val="0d0d0d"/>
                </a:solidFill>
                <a:latin typeface="Times New Roman"/>
              </a:rPr>
              <a:t> </a:t>
            </a:r>
            <a:r>
              <a:rPr b="0" lang="en-US" sz="2400" spc="-1" strike="noStrike">
                <a:solidFill>
                  <a:srgbClr val="0d0d0d"/>
                </a:solidFill>
                <a:latin typeface="Times New Roman"/>
              </a:rPr>
              <a:t>the </a:t>
            </a:r>
            <a:r>
              <a:rPr b="0" lang="en-US" sz="2400" spc="-12" strike="noStrike">
                <a:solidFill>
                  <a:srgbClr val="0d0d0d"/>
                </a:solidFill>
                <a:latin typeface="Times New Roman"/>
              </a:rPr>
              <a:t>model</a:t>
            </a:r>
            <a:endParaRPr b="0" lang="en-IN" sz="2400" spc="-1" strike="noStrike">
              <a:solidFill>
                <a:srgbClr val="000000"/>
              </a:solidFill>
              <a:latin typeface="Arial"/>
            </a:endParaRPr>
          </a:p>
        </p:txBody>
      </p:sp>
      <p:sp>
        <p:nvSpPr>
          <p:cNvPr id="213" name="TextBox 14"/>
          <p:cNvSpPr/>
          <p:nvPr/>
        </p:nvSpPr>
        <p:spPr>
          <a:xfrm>
            <a:off x="1093680" y="2769120"/>
            <a:ext cx="6095520" cy="455400"/>
          </a:xfrm>
          <a:prstGeom prst="rect">
            <a:avLst/>
          </a:prstGeom>
          <a:noFill/>
          <a:ln w="0">
            <a:noFill/>
          </a:ln>
        </p:spPr>
        <p:style>
          <a:lnRef idx="0"/>
          <a:fillRef idx="0"/>
          <a:effectRef idx="0"/>
          <a:fontRef idx="minor"/>
        </p:style>
        <p:txBody>
          <a:bodyPr lIns="90000" rIns="90000" tIns="45000" bIns="45000" anchor="t">
            <a:spAutoFit/>
          </a:bodyPr>
          <a:p>
            <a:pPr marL="469800" indent="-457200">
              <a:lnSpc>
                <a:spcPct val="100000"/>
              </a:lnSpc>
              <a:spcBef>
                <a:spcPts val="99"/>
              </a:spcBef>
              <a:buClr>
                <a:srgbClr val="0d0d0d"/>
              </a:buClr>
              <a:buFont typeface="Wingdings" charset="2"/>
              <a:buChar char=""/>
              <a:tabLst>
                <a:tab algn="l" pos="299160"/>
              </a:tabLst>
            </a:pPr>
            <a:r>
              <a:rPr b="0" lang="en-IN" sz="2400" spc="-1" strike="noStrike" u="sng">
                <a:solidFill>
                  <a:srgbClr val="0d0d0d"/>
                </a:solidFill>
                <a:uFillTx/>
                <a:latin typeface="Times New Roman"/>
              </a:rPr>
              <a:t>Algorithm</a:t>
            </a:r>
            <a:r>
              <a:rPr b="0" lang="en-IN" sz="2400" spc="-41" strike="noStrike" u="sng">
                <a:solidFill>
                  <a:srgbClr val="0d0d0d"/>
                </a:solidFill>
                <a:uFillTx/>
                <a:latin typeface="Times New Roman"/>
              </a:rPr>
              <a:t> </a:t>
            </a:r>
            <a:r>
              <a:rPr b="0" lang="en-IN" sz="2400" spc="-1" strike="noStrike" u="sng">
                <a:solidFill>
                  <a:srgbClr val="0d0d0d"/>
                </a:solidFill>
                <a:uFillTx/>
                <a:latin typeface="Times New Roman"/>
              </a:rPr>
              <a:t>used</a:t>
            </a:r>
            <a:r>
              <a:rPr b="0" lang="en-IN" sz="2400" spc="-12" strike="noStrike" u="sng">
                <a:solidFill>
                  <a:srgbClr val="0d0d0d"/>
                </a:solidFill>
                <a:uFillTx/>
                <a:latin typeface="Times New Roman"/>
              </a:rPr>
              <a:t> </a:t>
            </a:r>
            <a:r>
              <a:rPr b="0" lang="en-IN" sz="2400" spc="-1" strike="noStrike">
                <a:solidFill>
                  <a:srgbClr val="0d0d0d"/>
                </a:solidFill>
                <a:latin typeface="Times New Roman"/>
              </a:rPr>
              <a:t>:</a:t>
            </a:r>
            <a:r>
              <a:rPr b="0" lang="en-IN" sz="2400" spc="-15" strike="noStrike">
                <a:solidFill>
                  <a:srgbClr val="0d0d0d"/>
                </a:solidFill>
                <a:latin typeface="Times New Roman"/>
              </a:rPr>
              <a:t> </a:t>
            </a:r>
            <a:r>
              <a:rPr b="0" lang="en-IN" sz="2400" spc="-1" strike="noStrike">
                <a:solidFill>
                  <a:srgbClr val="0d0d0d"/>
                </a:solidFill>
                <a:latin typeface="Times New Roman"/>
              </a:rPr>
              <a:t>Decision Tree</a:t>
            </a:r>
            <a:endParaRPr b="0" lang="en-IN" sz="2400" spc="-1" strike="noStrike">
              <a:solidFill>
                <a:srgbClr val="000000"/>
              </a:solidFill>
              <a:latin typeface="Arial"/>
            </a:endParaRPr>
          </a:p>
        </p:txBody>
      </p:sp>
      <p:sp>
        <p:nvSpPr>
          <p:cNvPr id="214" name="TextBox 15"/>
          <p:cNvSpPr/>
          <p:nvPr/>
        </p:nvSpPr>
        <p:spPr>
          <a:xfrm>
            <a:off x="1389600" y="3774240"/>
            <a:ext cx="184320" cy="369000"/>
          </a:xfrm>
          <a:prstGeom prst="rect">
            <a:avLst/>
          </a:prstGeom>
          <a:noFill/>
          <a:ln w="0">
            <a:noFill/>
          </a:ln>
        </p:spPr>
        <p:style>
          <a:lnRef idx="0"/>
          <a:fillRef idx="0"/>
          <a:effectRef idx="0"/>
          <a:fontRef idx="minor"/>
        </p:style>
        <p:txBody>
          <a:bodyPr wrap="none" lIns="90000" rIns="90000" tIns="45000" bIns="45000" anchor="t">
            <a:spAutoFit/>
          </a:bodyPr>
          <a:p>
            <a:endParaRPr b="0" lang="en-IN" sz="1800" spc="-1" strike="noStrike">
              <a:solidFill>
                <a:srgbClr val="000000"/>
              </a:solidFill>
              <a:latin typeface="Corbel"/>
            </a:endParaRPr>
          </a:p>
        </p:txBody>
      </p:sp>
      <p:sp>
        <p:nvSpPr>
          <p:cNvPr id="215" name="TextBox 16"/>
          <p:cNvSpPr/>
          <p:nvPr/>
        </p:nvSpPr>
        <p:spPr>
          <a:xfrm>
            <a:off x="1093680" y="3616920"/>
            <a:ext cx="1649160" cy="455400"/>
          </a:xfrm>
          <a:prstGeom prst="rect">
            <a:avLst/>
          </a:prstGeom>
          <a:noFill/>
          <a:ln w="0">
            <a:noFill/>
          </a:ln>
        </p:spPr>
        <p:style>
          <a:lnRef idx="0"/>
          <a:fillRef idx="0"/>
          <a:effectRef idx="0"/>
          <a:fontRef idx="minor"/>
        </p:style>
        <p:txBody>
          <a:bodyPr lIns="90000" rIns="90000" tIns="45000" bIns="45000" anchor="t">
            <a:spAutoFit/>
          </a:bodyPr>
          <a:p>
            <a:pPr marL="355680" indent="-343080">
              <a:lnSpc>
                <a:spcPct val="100000"/>
              </a:lnSpc>
              <a:spcBef>
                <a:spcPts val="99"/>
              </a:spcBef>
              <a:buClr>
                <a:srgbClr val="0d0d0d"/>
              </a:buClr>
              <a:buFont typeface="Wingdings" charset="2"/>
              <a:buChar char=""/>
              <a:tabLst>
                <a:tab algn="l" pos="299160"/>
              </a:tabLst>
            </a:pPr>
            <a:r>
              <a:rPr b="0" lang="en-IN" sz="2400" spc="-1" strike="noStrike" u="sng">
                <a:solidFill>
                  <a:srgbClr val="0d0d0d"/>
                </a:solidFill>
                <a:uFillTx/>
                <a:latin typeface="Times New Roman"/>
              </a:rPr>
              <a:t>Inputs</a:t>
            </a:r>
            <a:r>
              <a:rPr b="0" lang="en-IN" sz="2400" spc="-1" strike="noStrike">
                <a:solidFill>
                  <a:srgbClr val="0d0d0d"/>
                </a:solidFill>
                <a:latin typeface="Times New Roman"/>
              </a:rPr>
              <a:t>:   </a:t>
            </a:r>
            <a:endParaRPr b="0" lang="en-IN" sz="2400" spc="-1" strike="noStrike">
              <a:solidFill>
                <a:srgbClr val="000000"/>
              </a:solidFill>
              <a:latin typeface="Arial"/>
            </a:endParaRPr>
          </a:p>
        </p:txBody>
      </p:sp>
      <p:sp>
        <p:nvSpPr>
          <p:cNvPr id="216" name="TextBox 17"/>
          <p:cNvSpPr/>
          <p:nvPr/>
        </p:nvSpPr>
        <p:spPr>
          <a:xfrm>
            <a:off x="2700000" y="3616920"/>
            <a:ext cx="3060000" cy="2585520"/>
          </a:xfrm>
          <a:prstGeom prst="rect">
            <a:avLst/>
          </a:prstGeom>
          <a:noFill/>
          <a:ln w="0">
            <a:noFill/>
          </a:ln>
        </p:spPr>
        <p:style>
          <a:lnRef idx="0"/>
          <a:fillRef idx="0"/>
          <a:effectRef idx="0"/>
          <a:fontRef idx="minor"/>
        </p:style>
        <p:txBody>
          <a:bodyPr numCol="1" spcCol="0" lIns="90000" rIns="90000" tIns="45000" bIns="45000" anchor="t">
            <a:spAutoFit/>
          </a:bodyPr>
          <a:p>
            <a:pPr marL="355680" indent="-343080">
              <a:lnSpc>
                <a:spcPct val="100000"/>
              </a:lnSpc>
              <a:spcBef>
                <a:spcPts val="99"/>
              </a:spcBef>
              <a:buClr>
                <a:srgbClr val="0d0d0d"/>
              </a:buClr>
              <a:buFont typeface="Arial"/>
              <a:buChar char="•"/>
              <a:tabLst>
                <a:tab algn="l" pos="299160"/>
              </a:tabLst>
            </a:pPr>
            <a:r>
              <a:rPr b="0" lang="en-IN" sz="1600" spc="-1" strike="noStrike">
                <a:solidFill>
                  <a:srgbClr val="0d0d0d"/>
                </a:solidFill>
                <a:latin typeface="Times New Roman"/>
              </a:rPr>
              <a:t>alpha </a:t>
            </a:r>
            <a:endParaRPr b="0" lang="en-IN" sz="1600" spc="-1" strike="noStrike">
              <a:solidFill>
                <a:srgbClr val="000000"/>
              </a:solidFill>
              <a:latin typeface="Arial"/>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delta = Declination angle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u = Ultraviolet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g = Green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r = Red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i = Near Infrared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z = Infrared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run_ID = Run Number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 </a:t>
            </a:r>
            <a:endParaRPr b="0" lang="en-IN" sz="1600" spc="-1" strike="noStrike">
              <a:solidFill>
                <a:srgbClr val="000000"/>
              </a:solidFill>
              <a:latin typeface="Times New Roman"/>
              <a:ea typeface="Times New Roman"/>
            </a:endParaRPr>
          </a:p>
          <a:p>
            <a:pPr marL="457200" indent="-228600">
              <a:lnSpc>
                <a:spcPct val="100000"/>
              </a:lnSpc>
            </a:pPr>
            <a:endParaRPr b="0" lang="en-IN" sz="2000" spc="-1" strike="noStrike">
              <a:solidFill>
                <a:srgbClr val="000000"/>
              </a:solidFill>
              <a:latin typeface="Times New Roman"/>
              <a:ea typeface="Times New Roman"/>
            </a:endParaRPr>
          </a:p>
        </p:txBody>
      </p:sp>
      <p:sp>
        <p:nvSpPr>
          <p:cNvPr id="217" name="TextBox 21"/>
          <p:cNvSpPr/>
          <p:nvPr/>
        </p:nvSpPr>
        <p:spPr>
          <a:xfrm>
            <a:off x="5604480" y="3616920"/>
            <a:ext cx="6095520" cy="2036520"/>
          </a:xfrm>
          <a:prstGeom prst="rect">
            <a:avLst/>
          </a:prstGeom>
          <a:noFill/>
          <a:ln w="0">
            <a:noFill/>
          </a:ln>
        </p:spPr>
        <p:style>
          <a:lnRef idx="0"/>
          <a:fillRef idx="0"/>
          <a:effectRef idx="0"/>
          <a:fontRef idx="minor"/>
        </p:style>
        <p:txBody>
          <a:bodyPr lIns="90000" rIns="90000" tIns="45000" bIns="45000" anchor="t">
            <a:spAutoFit/>
          </a:bodyPr>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rereun_ID = Rerun Number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cam_col = Camera column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field_ID = Field number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spec_obj_ID = Unique ID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redshift = redshift value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plate = plate ID</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MJD = Modified Julian Date\</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fiber_ID</a:t>
            </a:r>
            <a:endParaRPr b="0" lang="en-IN" sz="1600" spc="-1" strike="noStrike">
              <a:solidFill>
                <a:srgbClr val="000000"/>
              </a:solidFill>
              <a:latin typeface="Arial"/>
            </a:endParaRPr>
          </a:p>
        </p:txBody>
      </p:sp>
      <p:sp>
        <p:nvSpPr>
          <p:cNvPr id="218" name="TextBox 22"/>
          <p:cNvSpPr/>
          <p:nvPr/>
        </p:nvSpPr>
        <p:spPr>
          <a:xfrm>
            <a:off x="1093680" y="5940000"/>
            <a:ext cx="1649160" cy="821160"/>
          </a:xfrm>
          <a:prstGeom prst="rect">
            <a:avLst/>
          </a:prstGeom>
          <a:noFill/>
          <a:ln w="0">
            <a:noFill/>
          </a:ln>
        </p:spPr>
        <p:style>
          <a:lnRef idx="0"/>
          <a:fillRef idx="0"/>
          <a:effectRef idx="0"/>
          <a:fontRef idx="minor"/>
        </p:style>
        <p:txBody>
          <a:bodyPr lIns="90000" rIns="90000" tIns="45000" bIns="45000" anchor="t">
            <a:spAutoFit/>
          </a:bodyPr>
          <a:p>
            <a:pPr marL="355680" indent="-343080">
              <a:lnSpc>
                <a:spcPct val="100000"/>
              </a:lnSpc>
              <a:spcBef>
                <a:spcPts val="99"/>
              </a:spcBef>
              <a:buClr>
                <a:srgbClr val="0d0d0d"/>
              </a:buClr>
              <a:buFont typeface="Wingdings" charset="2"/>
              <a:buChar char=""/>
              <a:tabLst>
                <a:tab algn="l" pos="299160"/>
              </a:tabLst>
            </a:pPr>
            <a:r>
              <a:rPr b="0" lang="en-IN" sz="2400" spc="-1" strike="noStrike" u="sng">
                <a:solidFill>
                  <a:srgbClr val="0d0d0d"/>
                </a:solidFill>
                <a:uFillTx/>
                <a:latin typeface="Times New Roman"/>
              </a:rPr>
              <a:t>Outputs</a:t>
            </a:r>
            <a:r>
              <a:rPr b="0" lang="en-IN" sz="2400" spc="-1" strike="noStrike">
                <a:solidFill>
                  <a:srgbClr val="0d0d0d"/>
                </a:solidFill>
                <a:latin typeface="Times New Roman"/>
              </a:rPr>
              <a:t>:   </a:t>
            </a:r>
            <a:endParaRPr b="0" lang="en-IN" sz="2400" spc="-1" strike="noStrike">
              <a:solidFill>
                <a:srgbClr val="000000"/>
              </a:solidFill>
              <a:latin typeface="Arial"/>
            </a:endParaRPr>
          </a:p>
        </p:txBody>
      </p:sp>
      <p:sp>
        <p:nvSpPr>
          <p:cNvPr id="219" name="TextBox 23"/>
          <p:cNvSpPr/>
          <p:nvPr/>
        </p:nvSpPr>
        <p:spPr>
          <a:xfrm>
            <a:off x="2935080" y="5731920"/>
            <a:ext cx="4084920" cy="653400"/>
          </a:xfrm>
          <a:prstGeom prst="rect">
            <a:avLst/>
          </a:prstGeom>
          <a:noFill/>
          <a:ln w="0">
            <a:noFill/>
          </a:ln>
        </p:spPr>
        <p:style>
          <a:lnRef idx="0"/>
          <a:fillRef idx="0"/>
          <a:effectRef idx="0"/>
          <a:fontRef idx="minor"/>
        </p:style>
        <p:txBody>
          <a:bodyPr numCol="1" spcCol="0" lIns="90000" rIns="90000" tIns="45000" bIns="45000" anchor="t">
            <a:spAutoFit/>
          </a:bodyPr>
          <a:p>
            <a:pPr marL="355680" indent="-343080">
              <a:lnSpc>
                <a:spcPct val="100000"/>
              </a:lnSpc>
              <a:spcBef>
                <a:spcPts val="99"/>
              </a:spcBef>
              <a:buClr>
                <a:srgbClr val="0d0d0d"/>
              </a:buClr>
              <a:buFont typeface="Arial"/>
              <a:buChar char="•"/>
              <a:tabLst>
                <a:tab algn="l" pos="299160"/>
              </a:tabLst>
            </a:pP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2100" spc="-1" strike="noStrike">
                <a:solidFill>
                  <a:srgbClr val="0d0d0d"/>
                </a:solidFill>
                <a:latin typeface="Times New Roman"/>
                <a:ea typeface="Times New Roman"/>
              </a:rPr>
              <a:t>class = object cla</a:t>
            </a:r>
            <a:r>
              <a:rPr b="0" lang="en-IN" sz="1800" spc="-1" strike="noStrike">
                <a:solidFill>
                  <a:srgbClr val="0d0d0d"/>
                </a:solidFill>
                <a:latin typeface="Times New Roman"/>
                <a:ea typeface="Times New Roman"/>
              </a:rPr>
              <a:t>ss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220" name="TextBox 3"/>
          <p:cNvSpPr/>
          <p:nvPr/>
        </p:nvSpPr>
        <p:spPr>
          <a:xfrm>
            <a:off x="3780000" y="360000"/>
            <a:ext cx="8271720" cy="643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500" spc="-1" strike="noStrike" u="sng">
                <a:solidFill>
                  <a:srgbClr val="0d0d0d"/>
                </a:solidFill>
                <a:uFillTx/>
                <a:latin typeface="inherit"/>
                <a:ea typeface="Times New Roman"/>
              </a:rPr>
              <a:t>The data consists of 100,000 observations of space taken by the SDSS </a:t>
            </a:r>
            <a:r>
              <a:rPr b="1" lang="en-IN" sz="1500" spc="-1" strike="noStrike" u="sng">
                <a:solidFill>
                  <a:srgbClr val="0d0d0d"/>
                </a:solidFill>
                <a:uFillTx/>
                <a:latin typeface="inherit"/>
                <a:ea typeface="Times New Roman"/>
              </a:rPr>
              <a:t>:</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alpha = Right Ascension angle (at J2000 epoch)</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delta = Declination angle (at J2000 epoch)</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u = Ultraviolet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g = Green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 = Red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i = Near Infrared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z = Infrared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run_ID = Run Number used to identify the specific scan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rereun_ID = Rerun Number to specify how the image was processed</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cam_col = Camera column to identify the scanline within the run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field_ID = Field number to identify each field</a:t>
            </a:r>
            <a:endParaRPr b="0" lang="en-IN" sz="1500" spc="-1" strike="noStrike">
              <a:solidFill>
                <a:srgbClr val="000000"/>
              </a:solidFill>
              <a:latin typeface="Arial"/>
              <a:ea typeface="Microsoft YaHei"/>
            </a:endParaRPr>
          </a:p>
          <a:p>
            <a:pPr marL="285840" indent="-285840">
              <a:lnSpc>
                <a:spcPts val="1650"/>
              </a:lnSpc>
              <a:spcAft>
                <a:spcPts val="1199"/>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spec_obj_ID = Unique ID used for optical spectroscopic objects (this means that 2 different observations with the same spec_obj_ID must share the output class)</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class = object class (galaxy, star or quasar object)</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redshift = redshift value based on the increase in wavelength</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plate = plate ID, identifies each plate in SDSS</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MJD = Modified Julian Date, used to indicate when a given piece of SDSS data was taken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fiber_ID = fiber ID that identifies the fiber that pointed the light at the focal plane in each observation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endParaRPr b="0" lang="en-IN" sz="2000" spc="-1" strike="noStrike">
              <a:solidFill>
                <a:srgbClr val="000000"/>
              </a:solidFill>
              <a:latin typeface="Arial"/>
              <a:ea typeface="Microsoft YaHei"/>
            </a:endParaRPr>
          </a:p>
        </p:txBody>
      </p:sp>
      <p:sp>
        <p:nvSpPr>
          <p:cNvPr id="221" name="TextBox 4"/>
          <p:cNvSpPr/>
          <p:nvPr/>
        </p:nvSpPr>
        <p:spPr>
          <a:xfrm>
            <a:off x="80640" y="2644200"/>
            <a:ext cx="3245040" cy="155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About datasets</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222" name="TextBox 5"/>
          <p:cNvSpPr/>
          <p:nvPr/>
        </p:nvSpPr>
        <p:spPr>
          <a:xfrm>
            <a:off x="3606120" y="914040"/>
            <a:ext cx="7913160" cy="4981680"/>
          </a:xfrm>
          <a:prstGeom prst="rect">
            <a:avLst/>
          </a:prstGeom>
          <a:noFill/>
          <a:ln w="0">
            <a:noFill/>
          </a:ln>
        </p:spPr>
        <p:style>
          <a:lnRef idx="0"/>
          <a:fillRef idx="0"/>
          <a:effectRef idx="0"/>
          <a:fontRef idx="minor"/>
        </p:style>
        <p:txBody>
          <a:bodyPr lIns="90000" rIns="90000" tIns="45000" bIns="45000" anchor="t">
            <a:spAutoFit/>
          </a:bodyPr>
          <a:p>
            <a:pPr marL="469440" indent="-456480">
              <a:lnSpc>
                <a:spcPct val="100000"/>
              </a:lnSpc>
              <a:spcBef>
                <a:spcPts val="99"/>
              </a:spcBef>
              <a:buClr>
                <a:srgbClr val="0d0d0d"/>
              </a:buClr>
              <a:buFont typeface="OpenSymbol"/>
              <a:buAutoNum type="arabicPeriod"/>
              <a:tabLst>
                <a:tab algn="l" pos="469440"/>
              </a:tabLst>
            </a:pPr>
            <a:r>
              <a:rPr b="0" lang="en-US" sz="2000" spc="-1" strike="noStrike">
                <a:solidFill>
                  <a:srgbClr val="0d0d0d"/>
                </a:solidFill>
                <a:latin typeface="Times New Roman"/>
              </a:rPr>
              <a:t>Import</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required</a:t>
            </a:r>
            <a:r>
              <a:rPr b="0" lang="en-US" sz="2000" spc="-32" strike="noStrike">
                <a:solidFill>
                  <a:srgbClr val="0d0d0d"/>
                </a:solidFill>
                <a:latin typeface="Times New Roman"/>
              </a:rPr>
              <a:t> </a:t>
            </a:r>
            <a:r>
              <a:rPr b="0" lang="en-US" sz="2000" spc="-1" strike="noStrike">
                <a:solidFill>
                  <a:srgbClr val="0d0d0d"/>
                </a:solidFill>
                <a:latin typeface="Times New Roman"/>
              </a:rPr>
              <a:t>library</a:t>
            </a:r>
            <a:r>
              <a:rPr b="0" lang="en-US" sz="2000" spc="-35" strike="noStrike">
                <a:solidFill>
                  <a:srgbClr val="0d0d0d"/>
                </a:solidFill>
                <a:latin typeface="Times New Roman"/>
              </a:rPr>
              <a:t> </a:t>
            </a:r>
            <a:r>
              <a:rPr b="0" lang="en-US" sz="2000" spc="-1" strike="noStrike">
                <a:solidFill>
                  <a:srgbClr val="0d0d0d"/>
                </a:solidFill>
                <a:latin typeface="Times New Roman"/>
              </a:rPr>
              <a:t>(here</a:t>
            </a:r>
            <a:r>
              <a:rPr b="0" lang="en-US" sz="2000" spc="-7" strike="noStrike">
                <a:solidFill>
                  <a:srgbClr val="0d0d0d"/>
                </a:solidFill>
                <a:latin typeface="Times New Roman"/>
              </a:rPr>
              <a:t> </a:t>
            </a:r>
            <a:r>
              <a:rPr b="0" lang="en-US" sz="2000" spc="-1" strike="noStrike">
                <a:solidFill>
                  <a:srgbClr val="0d0d0d"/>
                </a:solidFill>
                <a:latin typeface="Times New Roman"/>
              </a:rPr>
              <a:t>pandas</a:t>
            </a:r>
            <a:r>
              <a:rPr b="0" lang="en-US" sz="2000" spc="-15" strike="noStrike">
                <a:solidFill>
                  <a:srgbClr val="0d0d0d"/>
                </a:solidFill>
                <a:latin typeface="Times New Roman"/>
              </a:rPr>
              <a:t> </a:t>
            </a:r>
            <a:r>
              <a:rPr b="0" lang="en-US" sz="2000" spc="-1" strike="noStrike">
                <a:solidFill>
                  <a:srgbClr val="0d0d0d"/>
                </a:solidFill>
                <a:latin typeface="Times New Roman"/>
              </a:rPr>
              <a:t>and</a:t>
            </a:r>
            <a:r>
              <a:rPr b="0" lang="en-US" sz="2000" spc="24" strike="noStrike">
                <a:solidFill>
                  <a:srgbClr val="0d0d0d"/>
                </a:solidFill>
                <a:latin typeface="Times New Roman"/>
              </a:rPr>
              <a:t> </a:t>
            </a:r>
            <a:r>
              <a:rPr b="0" lang="en-US" sz="2000" spc="-12" strike="noStrike">
                <a:solidFill>
                  <a:srgbClr val="0d0d0d"/>
                </a:solidFill>
                <a:latin typeface="Times New Roman"/>
              </a:rPr>
              <a:t>sklearn)</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Provide</a:t>
            </a:r>
            <a:r>
              <a:rPr b="0" lang="en-US" sz="2000" spc="-21" strike="noStrike">
                <a:solidFill>
                  <a:srgbClr val="0d0d0d"/>
                </a:solidFill>
                <a:latin typeface="Times New Roman"/>
              </a:rPr>
              <a:t> </a:t>
            </a:r>
            <a:r>
              <a:rPr b="0" lang="en-US" sz="2000" spc="-1" strike="noStrike">
                <a:solidFill>
                  <a:srgbClr val="0d0d0d"/>
                </a:solidFill>
                <a:latin typeface="Times New Roman"/>
              </a:rPr>
              <a:t>the</a:t>
            </a:r>
            <a:r>
              <a:rPr b="0" lang="en-US" sz="2000" spc="-7" strike="noStrike">
                <a:solidFill>
                  <a:srgbClr val="0d0d0d"/>
                </a:solidFill>
                <a:latin typeface="Times New Roman"/>
              </a:rPr>
              <a:t> </a:t>
            </a:r>
            <a:r>
              <a:rPr b="0" lang="en-US" sz="2000" spc="-1" strike="noStrike">
                <a:solidFill>
                  <a:srgbClr val="0d0d0d"/>
                </a:solidFill>
                <a:latin typeface="Times New Roman"/>
              </a:rPr>
              <a:t>path</a:t>
            </a:r>
            <a:r>
              <a:rPr b="0" lang="en-US" sz="2000" spc="-32" strike="noStrike">
                <a:solidFill>
                  <a:srgbClr val="0d0d0d"/>
                </a:solidFill>
                <a:latin typeface="Times New Roman"/>
              </a:rPr>
              <a:t> </a:t>
            </a:r>
            <a:r>
              <a:rPr b="0" lang="en-US" sz="2000" spc="-1" strike="noStrike">
                <a:solidFill>
                  <a:srgbClr val="0d0d0d"/>
                </a:solidFill>
                <a:latin typeface="Times New Roman"/>
              </a:rPr>
              <a:t>of</a:t>
            </a:r>
            <a:r>
              <a:rPr b="0" lang="en-US" sz="2000" spc="-7" strike="noStrike">
                <a:solidFill>
                  <a:srgbClr val="0d0d0d"/>
                </a:solidFill>
                <a:latin typeface="Times New Roman"/>
              </a:rPr>
              <a:t> </a:t>
            </a:r>
            <a:r>
              <a:rPr b="0" lang="en-US" sz="2000" spc="-1" strike="noStrike">
                <a:solidFill>
                  <a:srgbClr val="0d0d0d"/>
                </a:solidFill>
                <a:latin typeface="Times New Roman"/>
              </a:rPr>
              <a:t>data</a:t>
            </a:r>
            <a:r>
              <a:rPr b="0" lang="en-US" sz="2000" spc="-26" strike="noStrike">
                <a:solidFill>
                  <a:srgbClr val="0d0d0d"/>
                </a:solidFill>
                <a:latin typeface="Times New Roman"/>
              </a:rPr>
              <a:t> </a:t>
            </a:r>
            <a:r>
              <a:rPr b="0" lang="en-US" sz="2000" spc="-1" strike="noStrike">
                <a:solidFill>
                  <a:srgbClr val="0d0d0d"/>
                </a:solidFill>
                <a:latin typeface="Times New Roman"/>
              </a:rPr>
              <a:t>file</a:t>
            </a:r>
            <a:r>
              <a:rPr b="0" lang="en-US" sz="2000" spc="-15" strike="noStrike">
                <a:solidFill>
                  <a:srgbClr val="0d0d0d"/>
                </a:solidFill>
                <a:latin typeface="Times New Roman"/>
              </a:rPr>
              <a:t> </a:t>
            </a:r>
            <a:r>
              <a:rPr b="0" lang="en-US" sz="2000" spc="-1" strike="noStrike">
                <a:solidFill>
                  <a:srgbClr val="0d0d0d"/>
                </a:solidFill>
                <a:latin typeface="Times New Roman"/>
              </a:rPr>
              <a:t>so</a:t>
            </a:r>
            <a:r>
              <a:rPr b="0" lang="en-US" sz="2000" spc="-7" strike="noStrike">
                <a:solidFill>
                  <a:srgbClr val="0d0d0d"/>
                </a:solidFill>
                <a:latin typeface="Times New Roman"/>
              </a:rPr>
              <a:t> </a:t>
            </a:r>
            <a:r>
              <a:rPr b="0" lang="en-US" sz="2000" spc="-1" strike="noStrike">
                <a:solidFill>
                  <a:srgbClr val="0d0d0d"/>
                </a:solidFill>
                <a:latin typeface="Times New Roman"/>
              </a:rPr>
              <a:t>that</a:t>
            </a:r>
            <a:r>
              <a:rPr b="0" lang="en-US" sz="2000" spc="-26" strike="noStrike">
                <a:solidFill>
                  <a:srgbClr val="0d0d0d"/>
                </a:solidFill>
                <a:latin typeface="Times New Roman"/>
              </a:rPr>
              <a:t> </a:t>
            </a:r>
            <a:r>
              <a:rPr b="0" lang="en-US" sz="2000" spc="-1" strike="noStrike">
                <a:solidFill>
                  <a:srgbClr val="0d0d0d"/>
                </a:solidFill>
                <a:latin typeface="Times New Roman"/>
              </a:rPr>
              <a:t>it</a:t>
            </a:r>
            <a:r>
              <a:rPr b="0" lang="en-US" sz="2000" spc="-26" strike="noStrike">
                <a:solidFill>
                  <a:srgbClr val="0d0d0d"/>
                </a:solidFill>
                <a:latin typeface="Times New Roman"/>
              </a:rPr>
              <a:t> </a:t>
            </a:r>
            <a:r>
              <a:rPr b="0" lang="en-US" sz="2000" spc="-1" strike="noStrike">
                <a:solidFill>
                  <a:srgbClr val="0d0d0d"/>
                </a:solidFill>
                <a:latin typeface="Times New Roman"/>
              </a:rPr>
              <a:t>can</a:t>
            </a:r>
            <a:r>
              <a:rPr b="0" lang="en-US" sz="2000" spc="-7" strike="noStrike">
                <a:solidFill>
                  <a:srgbClr val="0d0d0d"/>
                </a:solidFill>
                <a:latin typeface="Times New Roman"/>
              </a:rPr>
              <a:t> </a:t>
            </a:r>
            <a:r>
              <a:rPr b="0" lang="en-US" sz="2000" spc="-1" strike="noStrike">
                <a:solidFill>
                  <a:srgbClr val="0d0d0d"/>
                </a:solidFill>
                <a:latin typeface="Times New Roman"/>
              </a:rPr>
              <a:t>be</a:t>
            </a:r>
            <a:r>
              <a:rPr b="0" lang="en-US" sz="2000" spc="-7" strike="noStrike">
                <a:solidFill>
                  <a:srgbClr val="0d0d0d"/>
                </a:solidFill>
                <a:latin typeface="Times New Roman"/>
              </a:rPr>
              <a:t> </a:t>
            </a:r>
            <a:r>
              <a:rPr b="0" lang="en-US" sz="2000" spc="-1" strike="noStrike">
                <a:solidFill>
                  <a:srgbClr val="0d0d0d"/>
                </a:solidFill>
                <a:latin typeface="Times New Roman"/>
              </a:rPr>
              <a:t>included</a:t>
            </a:r>
            <a:r>
              <a:rPr b="0" lang="en-US" sz="2000" spc="-32" strike="noStrike">
                <a:solidFill>
                  <a:srgbClr val="0d0d0d"/>
                </a:solidFill>
                <a:latin typeface="Times New Roman"/>
              </a:rPr>
              <a:t> </a:t>
            </a:r>
            <a:r>
              <a:rPr b="0" lang="en-US" sz="2000" spc="-1" strike="noStrike">
                <a:solidFill>
                  <a:srgbClr val="0d0d0d"/>
                </a:solidFill>
                <a:latin typeface="Times New Roman"/>
              </a:rPr>
              <a:t>in</a:t>
            </a:r>
            <a:r>
              <a:rPr b="0" lang="en-US" sz="2000" spc="-15" strike="noStrike">
                <a:solidFill>
                  <a:srgbClr val="0d0d0d"/>
                </a:solidFill>
                <a:latin typeface="Times New Roman"/>
              </a:rPr>
              <a:t> </a:t>
            </a:r>
            <a:r>
              <a:rPr b="0" lang="en-US" sz="2000" spc="-1" strike="noStrike">
                <a:solidFill>
                  <a:srgbClr val="0d0d0d"/>
                </a:solidFill>
                <a:latin typeface="Times New Roman"/>
              </a:rPr>
              <a:t>our</a:t>
            </a:r>
            <a:r>
              <a:rPr b="0" lang="en-US" sz="2000" spc="-7" strike="noStrike">
                <a:solidFill>
                  <a:srgbClr val="0d0d0d"/>
                </a:solidFill>
                <a:latin typeface="Times New Roman"/>
              </a:rPr>
              <a:t> </a:t>
            </a:r>
            <a:r>
              <a:rPr b="0" lang="en-US" sz="2000" spc="-12" strike="noStrike">
                <a:solidFill>
                  <a:srgbClr val="0d0d0d"/>
                </a:solidFill>
                <a:latin typeface="Times New Roman"/>
              </a:rPr>
              <a:t>program</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Analyze</a:t>
            </a:r>
            <a:r>
              <a:rPr b="0" lang="en-US" sz="2000" spc="-12" strike="noStrike">
                <a:solidFill>
                  <a:srgbClr val="0d0d0d"/>
                </a:solidFill>
                <a:latin typeface="Times New Roman"/>
              </a:rPr>
              <a:t> </a:t>
            </a:r>
            <a:r>
              <a:rPr b="0" lang="en-US" sz="2000" spc="-1" strike="noStrike">
                <a:solidFill>
                  <a:srgbClr val="0d0d0d"/>
                </a:solidFill>
                <a:latin typeface="Times New Roman"/>
              </a:rPr>
              <a:t>the given</a:t>
            </a:r>
            <a:r>
              <a:rPr b="0" lang="en-US" sz="2000" spc="-12" strike="noStrike">
                <a:solidFill>
                  <a:srgbClr val="0d0d0d"/>
                </a:solidFill>
                <a:latin typeface="Times New Roman"/>
              </a:rPr>
              <a:t> </a:t>
            </a:r>
            <a:r>
              <a:rPr b="0" lang="en-US" sz="2000" spc="-1" strike="noStrike">
                <a:solidFill>
                  <a:srgbClr val="0d0d0d"/>
                </a:solidFill>
                <a:latin typeface="Times New Roman"/>
              </a:rPr>
              <a:t>data</a:t>
            </a:r>
            <a:r>
              <a:rPr b="0" lang="en-US" sz="2000" spc="-21" strike="noStrike">
                <a:solidFill>
                  <a:srgbClr val="0d0d0d"/>
                </a:solidFill>
                <a:latin typeface="Times New Roman"/>
              </a:rPr>
              <a:t> </a:t>
            </a:r>
            <a:r>
              <a:rPr b="0" lang="en-US" sz="2000" spc="-26" strike="noStrike">
                <a:solidFill>
                  <a:srgbClr val="0d0d0d"/>
                </a:solidFill>
                <a:latin typeface="Times New Roman"/>
              </a:rPr>
              <a:t>set</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Clean</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data</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Remove null</a:t>
            </a:r>
            <a:r>
              <a:rPr b="0" lang="en-US" sz="2000" spc="-26" strike="noStrike">
                <a:solidFill>
                  <a:srgbClr val="0d0d0d"/>
                </a:solidFill>
                <a:latin typeface="Times New Roman"/>
              </a:rPr>
              <a:t> </a:t>
            </a:r>
            <a:r>
              <a:rPr b="0" lang="en-US" sz="2000" spc="-1" strike="noStrike">
                <a:solidFill>
                  <a:srgbClr val="0d0d0d"/>
                </a:solidFill>
                <a:latin typeface="Times New Roman"/>
              </a:rPr>
              <a:t>value</a:t>
            </a:r>
            <a:r>
              <a:rPr b="0" lang="en-US" sz="2000" spc="-26" strike="noStrike">
                <a:solidFill>
                  <a:srgbClr val="0d0d0d"/>
                </a:solidFill>
                <a:latin typeface="Times New Roman"/>
              </a:rPr>
              <a:t> </a:t>
            </a:r>
            <a:r>
              <a:rPr b="0" lang="en-US" sz="2000" spc="-1" strike="noStrike">
                <a:solidFill>
                  <a:srgbClr val="0d0d0d"/>
                </a:solidFill>
                <a:latin typeface="Times New Roman"/>
              </a:rPr>
              <a:t>if</a:t>
            </a:r>
            <a:r>
              <a:rPr b="0" lang="en-US" sz="2000" spc="-7" strike="noStrike">
                <a:solidFill>
                  <a:srgbClr val="0d0d0d"/>
                </a:solidFill>
                <a:latin typeface="Times New Roman"/>
              </a:rPr>
              <a:t> </a:t>
            </a:r>
            <a:r>
              <a:rPr b="0" lang="en-US" sz="2000" spc="-26" strike="noStrike">
                <a:solidFill>
                  <a:srgbClr val="0d0d0d"/>
                </a:solidFill>
                <a:latin typeface="Times New Roman"/>
              </a:rPr>
              <a:t>any</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Drop</a:t>
            </a:r>
            <a:r>
              <a:rPr b="0" lang="en-US" sz="2000" spc="-21"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columns</a:t>
            </a:r>
            <a:r>
              <a:rPr b="0" lang="en-US" sz="2000" spc="-21" strike="noStrike">
                <a:solidFill>
                  <a:srgbClr val="0d0d0d"/>
                </a:solidFill>
                <a:latin typeface="Times New Roman"/>
              </a:rPr>
              <a:t> </a:t>
            </a:r>
            <a:r>
              <a:rPr b="0" lang="en-US" sz="2000" spc="-1" strike="noStrike">
                <a:solidFill>
                  <a:srgbClr val="0d0d0d"/>
                </a:solidFill>
                <a:latin typeface="Times New Roman"/>
              </a:rPr>
              <a:t>and</a:t>
            </a:r>
            <a:r>
              <a:rPr b="0" lang="en-US" sz="2000" spc="-21" strike="noStrike">
                <a:solidFill>
                  <a:srgbClr val="0d0d0d"/>
                </a:solidFill>
                <a:latin typeface="Times New Roman"/>
              </a:rPr>
              <a:t> </a:t>
            </a:r>
            <a:r>
              <a:rPr b="0" lang="en-US" sz="2000" spc="-1" strike="noStrike">
                <a:solidFill>
                  <a:srgbClr val="0d0d0d"/>
                </a:solidFill>
                <a:latin typeface="Times New Roman"/>
              </a:rPr>
              <a:t>rows</a:t>
            </a:r>
            <a:r>
              <a:rPr b="0" lang="en-US" sz="2000" spc="-21" strike="noStrike">
                <a:solidFill>
                  <a:srgbClr val="0d0d0d"/>
                </a:solidFill>
                <a:latin typeface="Times New Roman"/>
              </a:rPr>
              <a:t> </a:t>
            </a:r>
            <a:r>
              <a:rPr b="0" lang="en-US" sz="2000" spc="-1" strike="noStrike">
                <a:solidFill>
                  <a:srgbClr val="0d0d0d"/>
                </a:solidFill>
                <a:latin typeface="Times New Roman"/>
              </a:rPr>
              <a:t>which</a:t>
            </a:r>
            <a:r>
              <a:rPr b="0" lang="en-US" sz="2000" spc="-21" strike="noStrike">
                <a:solidFill>
                  <a:srgbClr val="0d0d0d"/>
                </a:solidFill>
                <a:latin typeface="Times New Roman"/>
              </a:rPr>
              <a:t> </a:t>
            </a:r>
            <a:r>
              <a:rPr b="0" lang="en-US" sz="2000" spc="-1" strike="noStrike">
                <a:solidFill>
                  <a:srgbClr val="0d0d0d"/>
                </a:solidFill>
                <a:latin typeface="Times New Roman"/>
              </a:rPr>
              <a:t>are</a:t>
            </a:r>
            <a:r>
              <a:rPr b="0" lang="en-US" sz="2000" spc="-21" strike="noStrike">
                <a:solidFill>
                  <a:srgbClr val="0d0d0d"/>
                </a:solidFill>
                <a:latin typeface="Times New Roman"/>
              </a:rPr>
              <a:t> </a:t>
            </a:r>
            <a:r>
              <a:rPr b="0" lang="en-US" sz="2000" spc="-1" strike="noStrike">
                <a:solidFill>
                  <a:srgbClr val="0d0d0d"/>
                </a:solidFill>
                <a:latin typeface="Times New Roman"/>
              </a:rPr>
              <a:t>not</a:t>
            </a:r>
            <a:r>
              <a:rPr b="0" lang="en-US" sz="2000" spc="-32" strike="noStrike">
                <a:solidFill>
                  <a:srgbClr val="0d0d0d"/>
                </a:solidFill>
                <a:latin typeface="Times New Roman"/>
              </a:rPr>
              <a:t> </a:t>
            </a:r>
            <a:r>
              <a:rPr b="0" lang="en-US" sz="2000" spc="-12" strike="noStrike">
                <a:solidFill>
                  <a:srgbClr val="0d0d0d"/>
                </a:solidFill>
                <a:latin typeface="Times New Roman"/>
              </a:rPr>
              <a:t>needed</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Encode</a:t>
            </a:r>
            <a:r>
              <a:rPr b="0" lang="en-US" sz="2000" spc="-26" strike="noStrike">
                <a:solidFill>
                  <a:srgbClr val="0d0d0d"/>
                </a:solidFill>
                <a:latin typeface="Times New Roman"/>
              </a:rPr>
              <a:t> </a:t>
            </a:r>
            <a:r>
              <a:rPr b="0" lang="en-US" sz="2000" spc="-1" strike="noStrike">
                <a:solidFill>
                  <a:srgbClr val="0d0d0d"/>
                </a:solidFill>
                <a:latin typeface="Times New Roman"/>
              </a:rPr>
              <a:t>the</a:t>
            </a:r>
            <a:r>
              <a:rPr b="0" lang="en-US" sz="2000" spc="-15" strike="noStrike">
                <a:solidFill>
                  <a:srgbClr val="0d0d0d"/>
                </a:solidFill>
                <a:latin typeface="Times New Roman"/>
              </a:rPr>
              <a:t> </a:t>
            </a:r>
            <a:r>
              <a:rPr b="0" lang="en-US" sz="2000" spc="-1" strike="noStrike">
                <a:solidFill>
                  <a:srgbClr val="0d0d0d"/>
                </a:solidFill>
                <a:latin typeface="Times New Roman"/>
              </a:rPr>
              <a:t>string</a:t>
            </a:r>
            <a:r>
              <a:rPr b="0" lang="en-US" sz="2000" spc="-32" strike="noStrike">
                <a:solidFill>
                  <a:srgbClr val="0d0d0d"/>
                </a:solidFill>
                <a:latin typeface="Times New Roman"/>
              </a:rPr>
              <a:t> </a:t>
            </a:r>
            <a:r>
              <a:rPr b="0" lang="en-US" sz="2000" spc="-1" strike="noStrike">
                <a:solidFill>
                  <a:srgbClr val="0d0d0d"/>
                </a:solidFill>
                <a:latin typeface="Times New Roman"/>
              </a:rPr>
              <a:t>using</a:t>
            </a:r>
            <a:r>
              <a:rPr b="0" lang="en-US" sz="2000" spc="-15" strike="noStrike">
                <a:solidFill>
                  <a:srgbClr val="0d0d0d"/>
                </a:solidFill>
                <a:latin typeface="Times New Roman"/>
              </a:rPr>
              <a:t> </a:t>
            </a:r>
            <a:r>
              <a:rPr b="0" lang="en-US" sz="2000" spc="-1" strike="noStrike">
                <a:solidFill>
                  <a:srgbClr val="0d0d0d"/>
                </a:solidFill>
                <a:latin typeface="Times New Roman"/>
              </a:rPr>
              <a:t>map()</a:t>
            </a:r>
            <a:r>
              <a:rPr b="0" lang="en-US" sz="2000" spc="4" strike="noStrike">
                <a:solidFill>
                  <a:srgbClr val="0d0d0d"/>
                </a:solidFill>
                <a:latin typeface="Times New Roman"/>
              </a:rPr>
              <a:t> </a:t>
            </a:r>
            <a:r>
              <a:rPr b="0" lang="en-US" sz="2000" spc="-12" strike="noStrike">
                <a:solidFill>
                  <a:srgbClr val="0d0d0d"/>
                </a:solidFill>
                <a:latin typeface="Times New Roman"/>
              </a:rPr>
              <a:t>function</a:t>
            </a:r>
            <a:endParaRPr b="0" lang="en-IN" sz="2000" spc="-1" strike="noStrike">
              <a:solidFill>
                <a:srgbClr val="000000"/>
              </a:solidFill>
              <a:latin typeface="Arial"/>
            </a:endParaRPr>
          </a:p>
          <a:p>
            <a:pPr marL="469440" indent="-456480">
              <a:lnSpc>
                <a:spcPct val="100000"/>
              </a:lnSpc>
              <a:spcBef>
                <a:spcPts val="6"/>
              </a:spcBef>
              <a:buClr>
                <a:srgbClr val="0d0d0d"/>
              </a:buClr>
              <a:buFont typeface="OpenSymbol"/>
              <a:buAutoNum type="arabicPeriod"/>
              <a:tabLst>
                <a:tab algn="l" pos="469440"/>
              </a:tabLst>
            </a:pPr>
            <a:r>
              <a:rPr b="0" lang="en-US" sz="2000" spc="-1" strike="noStrike">
                <a:solidFill>
                  <a:srgbClr val="0d0d0d"/>
                </a:solidFill>
                <a:latin typeface="Times New Roman"/>
              </a:rPr>
              <a:t>Divide</a:t>
            </a:r>
            <a:r>
              <a:rPr b="0" lang="en-US" sz="2000" spc="-15"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data</a:t>
            </a:r>
            <a:r>
              <a:rPr b="0" lang="en-US" sz="2000" spc="-12" strike="noStrike">
                <a:solidFill>
                  <a:srgbClr val="0d0d0d"/>
                </a:solidFill>
                <a:latin typeface="Times New Roman"/>
              </a:rPr>
              <a:t> </a:t>
            </a:r>
            <a:r>
              <a:rPr b="0" lang="en-US" sz="2000" spc="-1" strike="noStrike">
                <a:solidFill>
                  <a:srgbClr val="0d0d0d"/>
                </a:solidFill>
                <a:latin typeface="Times New Roman"/>
              </a:rPr>
              <a:t>frame</a:t>
            </a:r>
            <a:r>
              <a:rPr b="0" lang="en-US" sz="2000" spc="-7" strike="noStrike">
                <a:solidFill>
                  <a:srgbClr val="0d0d0d"/>
                </a:solidFill>
                <a:latin typeface="Times New Roman"/>
              </a:rPr>
              <a:t> </a:t>
            </a:r>
            <a:r>
              <a:rPr b="0" lang="en-US" sz="2000" spc="-1" strike="noStrike">
                <a:solidFill>
                  <a:srgbClr val="0d0d0d"/>
                </a:solidFill>
                <a:latin typeface="Times New Roman"/>
              </a:rPr>
              <a:t>into</a:t>
            </a:r>
            <a:r>
              <a:rPr b="0" lang="en-US" sz="2000" spc="-15" strike="noStrike">
                <a:solidFill>
                  <a:srgbClr val="0d0d0d"/>
                </a:solidFill>
                <a:latin typeface="Times New Roman"/>
              </a:rPr>
              <a:t> </a:t>
            </a:r>
            <a:r>
              <a:rPr b="0" lang="en-US" sz="2000" spc="-1" strike="noStrike">
                <a:solidFill>
                  <a:srgbClr val="0d0d0d"/>
                </a:solidFill>
                <a:latin typeface="Times New Roman"/>
              </a:rPr>
              <a:t>inputs</a:t>
            </a:r>
            <a:r>
              <a:rPr b="0" lang="en-US" sz="2000" spc="-32" strike="noStrike">
                <a:solidFill>
                  <a:srgbClr val="0d0d0d"/>
                </a:solidFill>
                <a:latin typeface="Times New Roman"/>
              </a:rPr>
              <a:t> </a:t>
            </a:r>
            <a:r>
              <a:rPr b="0" lang="en-US" sz="2000" spc="-1" strike="noStrike">
                <a:solidFill>
                  <a:srgbClr val="0d0d0d"/>
                </a:solidFill>
                <a:latin typeface="Times New Roman"/>
              </a:rPr>
              <a:t>and</a:t>
            </a:r>
            <a:r>
              <a:rPr b="0" lang="en-US" sz="2000" spc="-7" strike="noStrike">
                <a:solidFill>
                  <a:srgbClr val="0d0d0d"/>
                </a:solidFill>
                <a:latin typeface="Times New Roman"/>
              </a:rPr>
              <a:t> </a:t>
            </a:r>
            <a:r>
              <a:rPr b="0" lang="en-US" sz="2000" spc="-1" strike="noStrike">
                <a:solidFill>
                  <a:srgbClr val="0d0d0d"/>
                </a:solidFill>
                <a:latin typeface="Times New Roman"/>
              </a:rPr>
              <a:t>output</a:t>
            </a:r>
            <a:r>
              <a:rPr b="0" lang="en-US" sz="2000" spc="-21" strike="noStrike">
                <a:solidFill>
                  <a:srgbClr val="0d0d0d"/>
                </a:solidFill>
                <a:latin typeface="Times New Roman"/>
              </a:rPr>
              <a:t> </a:t>
            </a:r>
            <a:r>
              <a:rPr b="0" lang="en-US" sz="2000" spc="-1" strike="noStrike">
                <a:solidFill>
                  <a:srgbClr val="0d0d0d"/>
                </a:solidFill>
                <a:latin typeface="Times New Roman"/>
              </a:rPr>
              <a:t>as</a:t>
            </a:r>
            <a:r>
              <a:rPr b="0" lang="en-US" sz="2000" spc="-7" strike="noStrike">
                <a:solidFill>
                  <a:srgbClr val="0d0d0d"/>
                </a:solidFill>
                <a:latin typeface="Times New Roman"/>
              </a:rPr>
              <a:t> </a:t>
            </a:r>
            <a:r>
              <a:rPr b="0" lang="en-US" sz="2000" spc="-1" strike="noStrike">
                <a:solidFill>
                  <a:srgbClr val="0d0d0d"/>
                </a:solidFill>
                <a:latin typeface="Times New Roman"/>
              </a:rPr>
              <a:t>per</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7" strike="noStrike">
                <a:solidFill>
                  <a:srgbClr val="0d0d0d"/>
                </a:solidFill>
                <a:latin typeface="Times New Roman"/>
              </a:rPr>
              <a:t> </a:t>
            </a:r>
            <a:r>
              <a:rPr b="0" lang="en-US" sz="2000" spc="-1" strike="noStrike">
                <a:solidFill>
                  <a:srgbClr val="0d0d0d"/>
                </a:solidFill>
                <a:latin typeface="Times New Roman"/>
              </a:rPr>
              <a:t>problem</a:t>
            </a:r>
            <a:r>
              <a:rPr b="0" lang="en-US" sz="2000" spc="-21" strike="noStrike">
                <a:solidFill>
                  <a:srgbClr val="0d0d0d"/>
                </a:solidFill>
                <a:latin typeface="Times New Roman"/>
              </a:rPr>
              <a:t> </a:t>
            </a:r>
            <a:r>
              <a:rPr b="0" lang="en-US" sz="2000" spc="-12" strike="noStrike">
                <a:solidFill>
                  <a:srgbClr val="0d0d0d"/>
                </a:solidFill>
                <a:latin typeface="Times New Roman"/>
              </a:rPr>
              <a:t>statement</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Create</a:t>
            </a:r>
            <a:r>
              <a:rPr b="0" lang="en-US" sz="2000" spc="-35" strike="noStrike">
                <a:solidFill>
                  <a:srgbClr val="0d0d0d"/>
                </a:solidFill>
                <a:latin typeface="Times New Roman"/>
              </a:rPr>
              <a:t> </a:t>
            </a:r>
            <a:r>
              <a:rPr b="0" lang="en-US" sz="2000" spc="-1" strike="noStrike">
                <a:solidFill>
                  <a:srgbClr val="0d0d0d"/>
                </a:solidFill>
                <a:latin typeface="Times New Roman"/>
              </a:rPr>
              <a:t>a</a:t>
            </a:r>
            <a:r>
              <a:rPr b="0" lang="en-US" sz="2000" spc="-15"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by</a:t>
            </a:r>
            <a:r>
              <a:rPr b="0" lang="en-US" sz="2000" spc="-7" strike="noStrike">
                <a:solidFill>
                  <a:srgbClr val="0d0d0d"/>
                </a:solidFill>
                <a:latin typeface="Times New Roman"/>
              </a:rPr>
              <a:t> </a:t>
            </a:r>
            <a:r>
              <a:rPr b="0" lang="en-US" sz="2000" spc="-1" strike="noStrike">
                <a:solidFill>
                  <a:srgbClr val="0d0d0d"/>
                </a:solidFill>
                <a:latin typeface="Times New Roman"/>
              </a:rPr>
              <a:t>importing linear model</a:t>
            </a:r>
            <a:r>
              <a:rPr b="0" lang="en-US" sz="2000" spc="-52" strike="noStrike">
                <a:solidFill>
                  <a:srgbClr val="0d0d0d"/>
                </a:solidFill>
                <a:latin typeface="Times New Roman"/>
              </a:rPr>
              <a:t> </a:t>
            </a:r>
            <a:r>
              <a:rPr b="0" lang="en-US" sz="2000" spc="-1" strike="noStrike">
                <a:solidFill>
                  <a:srgbClr val="0d0d0d"/>
                </a:solidFill>
                <a:latin typeface="Times New Roman"/>
              </a:rPr>
              <a:t>from</a:t>
            </a:r>
            <a:r>
              <a:rPr b="0" lang="en-US" sz="2000" spc="-7" strike="noStrike">
                <a:solidFill>
                  <a:srgbClr val="0d0d0d"/>
                </a:solidFill>
                <a:latin typeface="Times New Roman"/>
              </a:rPr>
              <a:t> </a:t>
            </a:r>
            <a:r>
              <a:rPr b="0" lang="en-US" sz="2000" spc="-12" strike="noStrike">
                <a:solidFill>
                  <a:srgbClr val="0d0d0d"/>
                </a:solidFill>
                <a:latin typeface="Times New Roman"/>
              </a:rPr>
              <a:t>sklearn</a:t>
            </a:r>
            <a:endParaRPr b="0" lang="en-IN" sz="2000" spc="-1" strike="noStrike">
              <a:solidFill>
                <a:srgbClr val="000000"/>
              </a:solidFill>
              <a:latin typeface="Arial"/>
            </a:endParaRPr>
          </a:p>
          <a:p>
            <a:pPr marL="469800" indent="-457200">
              <a:lnSpc>
                <a:spcPct val="100000"/>
              </a:lnSpc>
              <a:spcBef>
                <a:spcPts val="99"/>
              </a:spcBef>
              <a:buClr>
                <a:srgbClr val="0d0d0d"/>
              </a:buClr>
              <a:buFont typeface="OpenSymbol"/>
              <a:buAutoNum type="arabicPeriod" startAt="10"/>
              <a:tabLst>
                <a:tab algn="l" pos="469800"/>
              </a:tabLst>
            </a:pPr>
            <a:r>
              <a:rPr b="0" lang="en-US" sz="2000" spc="-1" strike="noStrike">
                <a:solidFill>
                  <a:srgbClr val="0d0d0d"/>
                </a:solidFill>
                <a:latin typeface="Times New Roman"/>
              </a:rPr>
              <a:t>Train</a:t>
            </a:r>
            <a:r>
              <a:rPr b="0" lang="en-US" sz="2000" spc="-55"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model</a:t>
            </a:r>
            <a:r>
              <a:rPr b="0" lang="en-US" sz="2000" spc="-32" strike="noStrike">
                <a:solidFill>
                  <a:srgbClr val="0d0d0d"/>
                </a:solidFill>
                <a:latin typeface="Times New Roman"/>
              </a:rPr>
              <a:t> </a:t>
            </a:r>
            <a:r>
              <a:rPr b="0" lang="en-US" sz="2000" spc="-1" strike="noStrike">
                <a:solidFill>
                  <a:srgbClr val="0d0d0d"/>
                </a:solidFill>
                <a:latin typeface="Times New Roman"/>
              </a:rPr>
              <a:t>using</a:t>
            </a:r>
            <a:r>
              <a:rPr b="0" lang="en-US" sz="2000" spc="-35" strike="noStrike">
                <a:solidFill>
                  <a:srgbClr val="0d0d0d"/>
                </a:solidFill>
                <a:latin typeface="Times New Roman"/>
              </a:rPr>
              <a:t> </a:t>
            </a:r>
            <a:r>
              <a:rPr b="0" lang="en-US" sz="2000" spc="-1" strike="noStrike">
                <a:solidFill>
                  <a:srgbClr val="0d0d0d"/>
                </a:solidFill>
                <a:latin typeface="Times New Roman"/>
              </a:rPr>
              <a:t>fit()</a:t>
            </a:r>
            <a:r>
              <a:rPr b="0" lang="en-US" sz="2000" spc="-35" strike="noStrike">
                <a:solidFill>
                  <a:srgbClr val="0d0d0d"/>
                </a:solidFill>
                <a:latin typeface="Times New Roman"/>
              </a:rPr>
              <a:t> </a:t>
            </a:r>
            <a:r>
              <a:rPr b="0" lang="en-US" sz="2000" spc="-12" strike="noStrike">
                <a:solidFill>
                  <a:srgbClr val="0d0d0d"/>
                </a:solidFill>
                <a:latin typeface="Times New Roman"/>
              </a:rPr>
              <a:t>function</a:t>
            </a:r>
            <a:endParaRPr b="0" lang="en-IN" sz="2000" spc="-1" strike="noStrike">
              <a:solidFill>
                <a:srgbClr val="000000"/>
              </a:solidFill>
              <a:latin typeface="Arial"/>
            </a:endParaRPr>
          </a:p>
          <a:p>
            <a:pPr marL="468000" indent="-455400">
              <a:lnSpc>
                <a:spcPct val="100000"/>
              </a:lnSpc>
              <a:buClr>
                <a:srgbClr val="0d0d0d"/>
              </a:buClr>
              <a:buFont typeface="OpenSymbol"/>
              <a:buAutoNum type="arabicPeriod" startAt="10"/>
              <a:tabLst>
                <a:tab algn="l" pos="468000"/>
              </a:tabLst>
            </a:pPr>
            <a:r>
              <a:rPr b="0" lang="en-US" sz="2000" spc="-1" strike="noStrike">
                <a:solidFill>
                  <a:srgbClr val="0d0d0d"/>
                </a:solidFill>
                <a:latin typeface="Times New Roman"/>
              </a:rPr>
              <a:t>Provide</a:t>
            </a:r>
            <a:r>
              <a:rPr b="0" lang="en-US" sz="2000" spc="-15"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input</a:t>
            </a:r>
            <a:r>
              <a:rPr b="0" lang="en-US" sz="2000" spc="-26" strike="noStrike">
                <a:solidFill>
                  <a:srgbClr val="0d0d0d"/>
                </a:solidFill>
                <a:latin typeface="Times New Roman"/>
              </a:rPr>
              <a:t> </a:t>
            </a:r>
            <a:r>
              <a:rPr b="0" lang="en-US" sz="2000" spc="-1" strike="noStrike">
                <a:solidFill>
                  <a:srgbClr val="0d0d0d"/>
                </a:solidFill>
                <a:latin typeface="Times New Roman"/>
              </a:rPr>
              <a:t>and let</a:t>
            </a:r>
            <a:r>
              <a:rPr b="0" lang="en-US" sz="2000" spc="-26"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predict</a:t>
            </a:r>
            <a:r>
              <a:rPr b="0" lang="en-US" sz="2000" spc="-35"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output</a:t>
            </a:r>
            <a:endParaRPr b="0" lang="en-IN" sz="2000" spc="-1" strike="noStrike">
              <a:solidFill>
                <a:srgbClr val="000000"/>
              </a:solidFill>
              <a:latin typeface="Arial"/>
            </a:endParaRPr>
          </a:p>
          <a:p>
            <a:pPr marL="469800" indent="-457200">
              <a:lnSpc>
                <a:spcPct val="100000"/>
              </a:lnSpc>
              <a:buClr>
                <a:srgbClr val="0d0d0d"/>
              </a:buClr>
              <a:buFont typeface="OpenSymbol"/>
              <a:buAutoNum type="arabicPeriod" startAt="10"/>
              <a:tabLst>
                <a:tab algn="l" pos="469800"/>
              </a:tabLst>
            </a:pPr>
            <a:r>
              <a:rPr b="0" lang="en-US" sz="2000" spc="-1" strike="noStrike">
                <a:solidFill>
                  <a:srgbClr val="0d0d0d"/>
                </a:solidFill>
                <a:latin typeface="Times New Roman"/>
              </a:rPr>
              <a:t>Calculate</a:t>
            </a:r>
            <a:r>
              <a:rPr b="0" lang="en-US" sz="2000" spc="-52"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accuracy</a:t>
            </a:r>
            <a:r>
              <a:rPr b="0" lang="en-US" sz="2000" spc="-41" strike="noStrike">
                <a:solidFill>
                  <a:srgbClr val="0d0d0d"/>
                </a:solidFill>
                <a:latin typeface="Times New Roman"/>
              </a:rPr>
              <a:t> </a:t>
            </a:r>
            <a:r>
              <a:rPr b="0" lang="en-US" sz="2000" spc="-1" strike="noStrike">
                <a:solidFill>
                  <a:srgbClr val="0d0d0d"/>
                </a:solidFill>
                <a:latin typeface="Times New Roman"/>
              </a:rPr>
              <a:t>of</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21" strike="noStrike">
                <a:solidFill>
                  <a:srgbClr val="0d0d0d"/>
                </a:solidFill>
                <a:latin typeface="Times New Roman"/>
              </a:rPr>
              <a:t> </a:t>
            </a:r>
            <a:r>
              <a:rPr b="0" lang="en-US" sz="2000" spc="-1" strike="noStrike">
                <a:solidFill>
                  <a:srgbClr val="0d0d0d"/>
                </a:solidFill>
                <a:latin typeface="Times New Roman"/>
              </a:rPr>
              <a:t>confusion</a:t>
            </a:r>
            <a:r>
              <a:rPr b="0" lang="en-US" sz="2000" spc="-7" strike="noStrike">
                <a:solidFill>
                  <a:srgbClr val="0d0d0d"/>
                </a:solidFill>
                <a:latin typeface="Times New Roman"/>
              </a:rPr>
              <a:t> </a:t>
            </a:r>
            <a:r>
              <a:rPr b="0" lang="en-US" sz="2000" spc="-1" strike="noStrike">
                <a:solidFill>
                  <a:srgbClr val="0d0d0d"/>
                </a:solidFill>
                <a:latin typeface="Times New Roman"/>
              </a:rPr>
              <a:t>matrix</a:t>
            </a:r>
            <a:r>
              <a:rPr b="0" lang="en-US" sz="2000" spc="-32" strike="noStrike">
                <a:solidFill>
                  <a:srgbClr val="0d0d0d"/>
                </a:solidFill>
                <a:latin typeface="Times New Roman"/>
              </a:rPr>
              <a:t> </a:t>
            </a:r>
            <a:r>
              <a:rPr b="0" lang="en-US" sz="2000" spc="-1" strike="noStrike">
                <a:solidFill>
                  <a:srgbClr val="0d0d0d"/>
                </a:solidFill>
                <a:latin typeface="Times New Roman"/>
              </a:rPr>
              <a:t>or</a:t>
            </a:r>
            <a:r>
              <a:rPr b="0" lang="en-US" sz="2000" spc="-12" strike="noStrike">
                <a:solidFill>
                  <a:srgbClr val="0d0d0d"/>
                </a:solidFill>
                <a:latin typeface="Times New Roman"/>
              </a:rPr>
              <a:t> </a:t>
            </a:r>
            <a:r>
              <a:rPr b="0" lang="en-US" sz="2000" spc="-1" strike="noStrike">
                <a:solidFill>
                  <a:srgbClr val="0d0d0d"/>
                </a:solidFill>
                <a:latin typeface="Times New Roman"/>
              </a:rPr>
              <a:t>by</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12" strike="noStrike">
                <a:solidFill>
                  <a:srgbClr val="0d0d0d"/>
                </a:solidFill>
                <a:latin typeface="Times New Roman"/>
              </a:rPr>
              <a:t> </a:t>
            </a:r>
            <a:r>
              <a:rPr b="0" lang="en-US" sz="2000" spc="-12" strike="noStrike">
                <a:solidFill>
                  <a:srgbClr val="0d0d0d"/>
                </a:solidFill>
                <a:latin typeface="Times New Roman"/>
              </a:rPr>
              <a:t>accuracy score()</a:t>
            </a:r>
            <a:endParaRPr b="0" lang="en-IN" sz="2000" spc="-1" strike="noStrike">
              <a:solidFill>
                <a:srgbClr val="000000"/>
              </a:solidFill>
              <a:latin typeface="Arial"/>
            </a:endParaRPr>
          </a:p>
          <a:p>
            <a:pPr marL="469800" indent="-457200">
              <a:lnSpc>
                <a:spcPct val="100000"/>
              </a:lnSpc>
              <a:buClr>
                <a:srgbClr val="0d0d0d"/>
              </a:buClr>
              <a:buFont typeface="OpenSymbol"/>
              <a:buAutoNum type="arabicPeriod" startAt="10"/>
              <a:tabLst>
                <a:tab algn="l" pos="469800"/>
              </a:tabLst>
            </a:pPr>
            <a:r>
              <a:rPr b="0" lang="en-US" sz="2000" spc="-1" strike="noStrike">
                <a:solidFill>
                  <a:srgbClr val="0d0d0d"/>
                </a:solidFill>
                <a:latin typeface="Times New Roman"/>
              </a:rPr>
              <a:t>Also</a:t>
            </a:r>
            <a:r>
              <a:rPr b="0" lang="en-US" sz="2000" spc="-12" strike="noStrike">
                <a:solidFill>
                  <a:srgbClr val="0d0d0d"/>
                </a:solidFill>
                <a:latin typeface="Times New Roman"/>
              </a:rPr>
              <a:t> </a:t>
            </a:r>
            <a:r>
              <a:rPr b="0" lang="en-US" sz="2000" spc="-1" strike="noStrike">
                <a:solidFill>
                  <a:srgbClr val="0d0d0d"/>
                </a:solidFill>
                <a:latin typeface="Times New Roman"/>
              </a:rPr>
              <a:t>create</a:t>
            </a:r>
            <a:r>
              <a:rPr b="0" lang="en-US" sz="2000" spc="-46"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front</a:t>
            </a:r>
            <a:r>
              <a:rPr b="0" lang="en-US" sz="2000" spc="-15" strike="noStrike">
                <a:solidFill>
                  <a:srgbClr val="0d0d0d"/>
                </a:solidFill>
                <a:latin typeface="Times New Roman"/>
              </a:rPr>
              <a:t> </a:t>
            </a:r>
            <a:r>
              <a:rPr b="0" lang="en-US" sz="2000" spc="-1" strike="noStrike">
                <a:solidFill>
                  <a:srgbClr val="0d0d0d"/>
                </a:solidFill>
                <a:latin typeface="Times New Roman"/>
              </a:rPr>
              <a:t>end</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26" strike="noStrike">
                <a:solidFill>
                  <a:srgbClr val="0d0d0d"/>
                </a:solidFill>
                <a:latin typeface="Times New Roman"/>
              </a:rPr>
              <a:t> </a:t>
            </a:r>
            <a:r>
              <a:rPr b="0" lang="en-US" sz="2000" spc="-12" strike="noStrike">
                <a:solidFill>
                  <a:srgbClr val="0d0d0d"/>
                </a:solidFill>
                <a:latin typeface="Times New Roman"/>
              </a:rPr>
              <a:t>Django</a:t>
            </a:r>
            <a:endParaRPr b="0" lang="en-IN" sz="2000" spc="-1" strike="noStrike">
              <a:solidFill>
                <a:srgbClr val="000000"/>
              </a:solidFill>
              <a:latin typeface="Arial"/>
            </a:endParaRPr>
          </a:p>
          <a:p>
            <a:pPr marL="12600">
              <a:lnSpc>
                <a:spcPct val="100000"/>
              </a:lnSpc>
              <a:tabLst>
                <a:tab algn="l" pos="469440"/>
              </a:tabLst>
            </a:pPr>
            <a:endParaRPr b="0" lang="en-IN" sz="2000" spc="-1" strike="noStrike">
              <a:solidFill>
                <a:srgbClr val="000000"/>
              </a:solidFill>
              <a:latin typeface="Arial"/>
            </a:endParaRPr>
          </a:p>
        </p:txBody>
      </p:sp>
      <p:sp>
        <p:nvSpPr>
          <p:cNvPr id="223" name="TextBox 6"/>
          <p:cNvSpPr/>
          <p:nvPr/>
        </p:nvSpPr>
        <p:spPr>
          <a:xfrm>
            <a:off x="0" y="1905480"/>
            <a:ext cx="3245040" cy="3014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Steps used in data analysis</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224" name="TextBox 26"/>
          <p:cNvSpPr/>
          <p:nvPr/>
        </p:nvSpPr>
        <p:spPr>
          <a:xfrm>
            <a:off x="3606120" y="914040"/>
            <a:ext cx="7913160" cy="4981680"/>
          </a:xfrm>
          <a:prstGeom prst="rect">
            <a:avLst/>
          </a:prstGeom>
          <a:noFill/>
          <a:ln w="0">
            <a:noFill/>
          </a:ln>
        </p:spPr>
        <p:style>
          <a:lnRef idx="0"/>
          <a:fillRef idx="0"/>
          <a:effectRef idx="0"/>
          <a:fontRef idx="minor"/>
        </p:style>
        <p:txBody>
          <a:bodyPr lIns="90000" rIns="90000" tIns="45000" bIns="45000" anchor="t">
            <a:spAutoFit/>
          </a:bodyPr>
          <a:p>
            <a:pPr marL="469440" indent="-456480">
              <a:lnSpc>
                <a:spcPct val="100000"/>
              </a:lnSpc>
              <a:spcBef>
                <a:spcPts val="99"/>
              </a:spcBef>
              <a:buClr>
                <a:srgbClr val="0d0d0d"/>
              </a:buClr>
              <a:buFont typeface="OpenSymbol"/>
              <a:buAutoNum type="arabicPeriod"/>
              <a:tabLst>
                <a:tab algn="l" pos="469440"/>
              </a:tabLst>
            </a:pPr>
            <a:r>
              <a:rPr b="0" lang="en-US" sz="2000" spc="-1" strike="noStrike">
                <a:solidFill>
                  <a:srgbClr val="0d0d0d"/>
                </a:solidFill>
                <a:latin typeface="Times New Roman"/>
              </a:rPr>
              <a:t>Import</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required</a:t>
            </a:r>
            <a:r>
              <a:rPr b="0" lang="en-US" sz="2000" spc="-32" strike="noStrike">
                <a:solidFill>
                  <a:srgbClr val="0d0d0d"/>
                </a:solidFill>
                <a:latin typeface="Times New Roman"/>
              </a:rPr>
              <a:t> </a:t>
            </a:r>
            <a:r>
              <a:rPr b="0" lang="en-US" sz="2000" spc="-1" strike="noStrike">
                <a:solidFill>
                  <a:srgbClr val="0d0d0d"/>
                </a:solidFill>
                <a:latin typeface="Times New Roman"/>
              </a:rPr>
              <a:t>library</a:t>
            </a:r>
            <a:r>
              <a:rPr b="0" lang="en-US" sz="2000" spc="-35" strike="noStrike">
                <a:solidFill>
                  <a:srgbClr val="0d0d0d"/>
                </a:solidFill>
                <a:latin typeface="Times New Roman"/>
              </a:rPr>
              <a:t> </a:t>
            </a:r>
            <a:r>
              <a:rPr b="0" lang="en-US" sz="2000" spc="-1" strike="noStrike">
                <a:solidFill>
                  <a:srgbClr val="0d0d0d"/>
                </a:solidFill>
                <a:latin typeface="Times New Roman"/>
              </a:rPr>
              <a:t>(here</a:t>
            </a:r>
            <a:r>
              <a:rPr b="0" lang="en-US" sz="2000" spc="-7" strike="noStrike">
                <a:solidFill>
                  <a:srgbClr val="0d0d0d"/>
                </a:solidFill>
                <a:latin typeface="Times New Roman"/>
              </a:rPr>
              <a:t> </a:t>
            </a:r>
            <a:r>
              <a:rPr b="0" lang="en-US" sz="2000" spc="-1" strike="noStrike">
                <a:solidFill>
                  <a:srgbClr val="0d0d0d"/>
                </a:solidFill>
                <a:latin typeface="Times New Roman"/>
              </a:rPr>
              <a:t>pandas</a:t>
            </a:r>
            <a:r>
              <a:rPr b="0" lang="en-US" sz="2000" spc="-15" strike="noStrike">
                <a:solidFill>
                  <a:srgbClr val="0d0d0d"/>
                </a:solidFill>
                <a:latin typeface="Times New Roman"/>
              </a:rPr>
              <a:t> </a:t>
            </a:r>
            <a:r>
              <a:rPr b="0" lang="en-US" sz="2000" spc="-1" strike="noStrike">
                <a:solidFill>
                  <a:srgbClr val="0d0d0d"/>
                </a:solidFill>
                <a:latin typeface="Times New Roman"/>
              </a:rPr>
              <a:t>and</a:t>
            </a:r>
            <a:r>
              <a:rPr b="0" lang="en-US" sz="2000" spc="24" strike="noStrike">
                <a:solidFill>
                  <a:srgbClr val="0d0d0d"/>
                </a:solidFill>
                <a:latin typeface="Times New Roman"/>
              </a:rPr>
              <a:t> </a:t>
            </a:r>
            <a:r>
              <a:rPr b="0" lang="en-US" sz="2000" spc="-12" strike="noStrike">
                <a:solidFill>
                  <a:srgbClr val="0d0d0d"/>
                </a:solidFill>
                <a:latin typeface="Times New Roman"/>
              </a:rPr>
              <a:t>sklearn)</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Provide</a:t>
            </a:r>
            <a:r>
              <a:rPr b="0" lang="en-US" sz="2000" spc="-21" strike="noStrike">
                <a:solidFill>
                  <a:srgbClr val="0d0d0d"/>
                </a:solidFill>
                <a:latin typeface="Times New Roman"/>
              </a:rPr>
              <a:t> </a:t>
            </a:r>
            <a:r>
              <a:rPr b="0" lang="en-US" sz="2000" spc="-1" strike="noStrike">
                <a:solidFill>
                  <a:srgbClr val="0d0d0d"/>
                </a:solidFill>
                <a:latin typeface="Times New Roman"/>
              </a:rPr>
              <a:t>the</a:t>
            </a:r>
            <a:r>
              <a:rPr b="0" lang="en-US" sz="2000" spc="-7" strike="noStrike">
                <a:solidFill>
                  <a:srgbClr val="0d0d0d"/>
                </a:solidFill>
                <a:latin typeface="Times New Roman"/>
              </a:rPr>
              <a:t> </a:t>
            </a:r>
            <a:r>
              <a:rPr b="0" lang="en-US" sz="2000" spc="-1" strike="noStrike">
                <a:solidFill>
                  <a:srgbClr val="0d0d0d"/>
                </a:solidFill>
                <a:latin typeface="Times New Roman"/>
              </a:rPr>
              <a:t>path</a:t>
            </a:r>
            <a:r>
              <a:rPr b="0" lang="en-US" sz="2000" spc="-32" strike="noStrike">
                <a:solidFill>
                  <a:srgbClr val="0d0d0d"/>
                </a:solidFill>
                <a:latin typeface="Times New Roman"/>
              </a:rPr>
              <a:t> </a:t>
            </a:r>
            <a:r>
              <a:rPr b="0" lang="en-US" sz="2000" spc="-1" strike="noStrike">
                <a:solidFill>
                  <a:srgbClr val="0d0d0d"/>
                </a:solidFill>
                <a:latin typeface="Times New Roman"/>
              </a:rPr>
              <a:t>of</a:t>
            </a:r>
            <a:r>
              <a:rPr b="0" lang="en-US" sz="2000" spc="-7" strike="noStrike">
                <a:solidFill>
                  <a:srgbClr val="0d0d0d"/>
                </a:solidFill>
                <a:latin typeface="Times New Roman"/>
              </a:rPr>
              <a:t> </a:t>
            </a:r>
            <a:r>
              <a:rPr b="0" lang="en-US" sz="2000" spc="-1" strike="noStrike">
                <a:solidFill>
                  <a:srgbClr val="0d0d0d"/>
                </a:solidFill>
                <a:latin typeface="Times New Roman"/>
              </a:rPr>
              <a:t>data</a:t>
            </a:r>
            <a:r>
              <a:rPr b="0" lang="en-US" sz="2000" spc="-26" strike="noStrike">
                <a:solidFill>
                  <a:srgbClr val="0d0d0d"/>
                </a:solidFill>
                <a:latin typeface="Times New Roman"/>
              </a:rPr>
              <a:t> </a:t>
            </a:r>
            <a:r>
              <a:rPr b="0" lang="en-US" sz="2000" spc="-1" strike="noStrike">
                <a:solidFill>
                  <a:srgbClr val="0d0d0d"/>
                </a:solidFill>
                <a:latin typeface="Times New Roman"/>
              </a:rPr>
              <a:t>file</a:t>
            </a:r>
            <a:r>
              <a:rPr b="0" lang="en-US" sz="2000" spc="-15" strike="noStrike">
                <a:solidFill>
                  <a:srgbClr val="0d0d0d"/>
                </a:solidFill>
                <a:latin typeface="Times New Roman"/>
              </a:rPr>
              <a:t> </a:t>
            </a:r>
            <a:r>
              <a:rPr b="0" lang="en-US" sz="2000" spc="-1" strike="noStrike">
                <a:solidFill>
                  <a:srgbClr val="0d0d0d"/>
                </a:solidFill>
                <a:latin typeface="Times New Roman"/>
              </a:rPr>
              <a:t>so</a:t>
            </a:r>
            <a:r>
              <a:rPr b="0" lang="en-US" sz="2000" spc="-7" strike="noStrike">
                <a:solidFill>
                  <a:srgbClr val="0d0d0d"/>
                </a:solidFill>
                <a:latin typeface="Times New Roman"/>
              </a:rPr>
              <a:t> </a:t>
            </a:r>
            <a:r>
              <a:rPr b="0" lang="en-US" sz="2000" spc="-1" strike="noStrike">
                <a:solidFill>
                  <a:srgbClr val="0d0d0d"/>
                </a:solidFill>
                <a:latin typeface="Times New Roman"/>
              </a:rPr>
              <a:t>that</a:t>
            </a:r>
            <a:r>
              <a:rPr b="0" lang="en-US" sz="2000" spc="-26" strike="noStrike">
                <a:solidFill>
                  <a:srgbClr val="0d0d0d"/>
                </a:solidFill>
                <a:latin typeface="Times New Roman"/>
              </a:rPr>
              <a:t> </a:t>
            </a:r>
            <a:r>
              <a:rPr b="0" lang="en-US" sz="2000" spc="-1" strike="noStrike">
                <a:solidFill>
                  <a:srgbClr val="0d0d0d"/>
                </a:solidFill>
                <a:latin typeface="Times New Roman"/>
              </a:rPr>
              <a:t>it</a:t>
            </a:r>
            <a:r>
              <a:rPr b="0" lang="en-US" sz="2000" spc="-26" strike="noStrike">
                <a:solidFill>
                  <a:srgbClr val="0d0d0d"/>
                </a:solidFill>
                <a:latin typeface="Times New Roman"/>
              </a:rPr>
              <a:t> </a:t>
            </a:r>
            <a:r>
              <a:rPr b="0" lang="en-US" sz="2000" spc="-1" strike="noStrike">
                <a:solidFill>
                  <a:srgbClr val="0d0d0d"/>
                </a:solidFill>
                <a:latin typeface="Times New Roman"/>
              </a:rPr>
              <a:t>can</a:t>
            </a:r>
            <a:r>
              <a:rPr b="0" lang="en-US" sz="2000" spc="-7" strike="noStrike">
                <a:solidFill>
                  <a:srgbClr val="0d0d0d"/>
                </a:solidFill>
                <a:latin typeface="Times New Roman"/>
              </a:rPr>
              <a:t> </a:t>
            </a:r>
            <a:r>
              <a:rPr b="0" lang="en-US" sz="2000" spc="-1" strike="noStrike">
                <a:solidFill>
                  <a:srgbClr val="0d0d0d"/>
                </a:solidFill>
                <a:latin typeface="Times New Roman"/>
              </a:rPr>
              <a:t>be</a:t>
            </a:r>
            <a:r>
              <a:rPr b="0" lang="en-US" sz="2000" spc="-7" strike="noStrike">
                <a:solidFill>
                  <a:srgbClr val="0d0d0d"/>
                </a:solidFill>
                <a:latin typeface="Times New Roman"/>
              </a:rPr>
              <a:t> </a:t>
            </a:r>
            <a:r>
              <a:rPr b="0" lang="en-US" sz="2000" spc="-1" strike="noStrike">
                <a:solidFill>
                  <a:srgbClr val="0d0d0d"/>
                </a:solidFill>
                <a:latin typeface="Times New Roman"/>
              </a:rPr>
              <a:t>included</a:t>
            </a:r>
            <a:r>
              <a:rPr b="0" lang="en-US" sz="2000" spc="-32" strike="noStrike">
                <a:solidFill>
                  <a:srgbClr val="0d0d0d"/>
                </a:solidFill>
                <a:latin typeface="Times New Roman"/>
              </a:rPr>
              <a:t> </a:t>
            </a:r>
            <a:r>
              <a:rPr b="0" lang="en-US" sz="2000" spc="-1" strike="noStrike">
                <a:solidFill>
                  <a:srgbClr val="0d0d0d"/>
                </a:solidFill>
                <a:latin typeface="Times New Roman"/>
              </a:rPr>
              <a:t>in</a:t>
            </a:r>
            <a:r>
              <a:rPr b="0" lang="en-US" sz="2000" spc="-15" strike="noStrike">
                <a:solidFill>
                  <a:srgbClr val="0d0d0d"/>
                </a:solidFill>
                <a:latin typeface="Times New Roman"/>
              </a:rPr>
              <a:t> </a:t>
            </a:r>
            <a:r>
              <a:rPr b="0" lang="en-US" sz="2000" spc="-1" strike="noStrike">
                <a:solidFill>
                  <a:srgbClr val="0d0d0d"/>
                </a:solidFill>
                <a:latin typeface="Times New Roman"/>
              </a:rPr>
              <a:t>our</a:t>
            </a:r>
            <a:r>
              <a:rPr b="0" lang="en-US" sz="2000" spc="-7" strike="noStrike">
                <a:solidFill>
                  <a:srgbClr val="0d0d0d"/>
                </a:solidFill>
                <a:latin typeface="Times New Roman"/>
              </a:rPr>
              <a:t> </a:t>
            </a:r>
            <a:r>
              <a:rPr b="0" lang="en-US" sz="2000" spc="-12" strike="noStrike">
                <a:solidFill>
                  <a:srgbClr val="0d0d0d"/>
                </a:solidFill>
                <a:latin typeface="Times New Roman"/>
              </a:rPr>
              <a:t>program</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Analyze</a:t>
            </a:r>
            <a:r>
              <a:rPr b="0" lang="en-US" sz="2000" spc="-12" strike="noStrike">
                <a:solidFill>
                  <a:srgbClr val="0d0d0d"/>
                </a:solidFill>
                <a:latin typeface="Times New Roman"/>
              </a:rPr>
              <a:t> </a:t>
            </a:r>
            <a:r>
              <a:rPr b="0" lang="en-US" sz="2000" spc="-1" strike="noStrike">
                <a:solidFill>
                  <a:srgbClr val="0d0d0d"/>
                </a:solidFill>
                <a:latin typeface="Times New Roman"/>
              </a:rPr>
              <a:t>the given</a:t>
            </a:r>
            <a:r>
              <a:rPr b="0" lang="en-US" sz="2000" spc="-12" strike="noStrike">
                <a:solidFill>
                  <a:srgbClr val="0d0d0d"/>
                </a:solidFill>
                <a:latin typeface="Times New Roman"/>
              </a:rPr>
              <a:t> </a:t>
            </a:r>
            <a:r>
              <a:rPr b="0" lang="en-US" sz="2000" spc="-1" strike="noStrike">
                <a:solidFill>
                  <a:srgbClr val="0d0d0d"/>
                </a:solidFill>
                <a:latin typeface="Times New Roman"/>
              </a:rPr>
              <a:t>data</a:t>
            </a:r>
            <a:r>
              <a:rPr b="0" lang="en-US" sz="2000" spc="-21" strike="noStrike">
                <a:solidFill>
                  <a:srgbClr val="0d0d0d"/>
                </a:solidFill>
                <a:latin typeface="Times New Roman"/>
              </a:rPr>
              <a:t> </a:t>
            </a:r>
            <a:r>
              <a:rPr b="0" lang="en-US" sz="2000" spc="-26" strike="noStrike">
                <a:solidFill>
                  <a:srgbClr val="0d0d0d"/>
                </a:solidFill>
                <a:latin typeface="Times New Roman"/>
              </a:rPr>
              <a:t>set</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Clean</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data</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Remove null</a:t>
            </a:r>
            <a:r>
              <a:rPr b="0" lang="en-US" sz="2000" spc="-26" strike="noStrike">
                <a:solidFill>
                  <a:srgbClr val="0d0d0d"/>
                </a:solidFill>
                <a:latin typeface="Times New Roman"/>
              </a:rPr>
              <a:t> </a:t>
            </a:r>
            <a:r>
              <a:rPr b="0" lang="en-US" sz="2000" spc="-1" strike="noStrike">
                <a:solidFill>
                  <a:srgbClr val="0d0d0d"/>
                </a:solidFill>
                <a:latin typeface="Times New Roman"/>
              </a:rPr>
              <a:t>value</a:t>
            </a:r>
            <a:r>
              <a:rPr b="0" lang="en-US" sz="2000" spc="-26" strike="noStrike">
                <a:solidFill>
                  <a:srgbClr val="0d0d0d"/>
                </a:solidFill>
                <a:latin typeface="Times New Roman"/>
              </a:rPr>
              <a:t> </a:t>
            </a:r>
            <a:r>
              <a:rPr b="0" lang="en-US" sz="2000" spc="-1" strike="noStrike">
                <a:solidFill>
                  <a:srgbClr val="0d0d0d"/>
                </a:solidFill>
                <a:latin typeface="Times New Roman"/>
              </a:rPr>
              <a:t>if</a:t>
            </a:r>
            <a:r>
              <a:rPr b="0" lang="en-US" sz="2000" spc="-7" strike="noStrike">
                <a:solidFill>
                  <a:srgbClr val="0d0d0d"/>
                </a:solidFill>
                <a:latin typeface="Times New Roman"/>
              </a:rPr>
              <a:t> </a:t>
            </a:r>
            <a:r>
              <a:rPr b="0" lang="en-US" sz="2000" spc="-26" strike="noStrike">
                <a:solidFill>
                  <a:srgbClr val="0d0d0d"/>
                </a:solidFill>
                <a:latin typeface="Times New Roman"/>
              </a:rPr>
              <a:t>any</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Drop</a:t>
            </a:r>
            <a:r>
              <a:rPr b="0" lang="en-US" sz="2000" spc="-21"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columns</a:t>
            </a:r>
            <a:r>
              <a:rPr b="0" lang="en-US" sz="2000" spc="-21" strike="noStrike">
                <a:solidFill>
                  <a:srgbClr val="0d0d0d"/>
                </a:solidFill>
                <a:latin typeface="Times New Roman"/>
              </a:rPr>
              <a:t> </a:t>
            </a:r>
            <a:r>
              <a:rPr b="0" lang="en-US" sz="2000" spc="-1" strike="noStrike">
                <a:solidFill>
                  <a:srgbClr val="0d0d0d"/>
                </a:solidFill>
                <a:latin typeface="Times New Roman"/>
              </a:rPr>
              <a:t>and</a:t>
            </a:r>
            <a:r>
              <a:rPr b="0" lang="en-US" sz="2000" spc="-21" strike="noStrike">
                <a:solidFill>
                  <a:srgbClr val="0d0d0d"/>
                </a:solidFill>
                <a:latin typeface="Times New Roman"/>
              </a:rPr>
              <a:t> </a:t>
            </a:r>
            <a:r>
              <a:rPr b="0" lang="en-US" sz="2000" spc="-1" strike="noStrike">
                <a:solidFill>
                  <a:srgbClr val="0d0d0d"/>
                </a:solidFill>
                <a:latin typeface="Times New Roman"/>
              </a:rPr>
              <a:t>rows</a:t>
            </a:r>
            <a:r>
              <a:rPr b="0" lang="en-US" sz="2000" spc="-21" strike="noStrike">
                <a:solidFill>
                  <a:srgbClr val="0d0d0d"/>
                </a:solidFill>
                <a:latin typeface="Times New Roman"/>
              </a:rPr>
              <a:t> </a:t>
            </a:r>
            <a:r>
              <a:rPr b="0" lang="en-US" sz="2000" spc="-1" strike="noStrike">
                <a:solidFill>
                  <a:srgbClr val="0d0d0d"/>
                </a:solidFill>
                <a:latin typeface="Times New Roman"/>
              </a:rPr>
              <a:t>which</a:t>
            </a:r>
            <a:r>
              <a:rPr b="0" lang="en-US" sz="2000" spc="-21" strike="noStrike">
                <a:solidFill>
                  <a:srgbClr val="0d0d0d"/>
                </a:solidFill>
                <a:latin typeface="Times New Roman"/>
              </a:rPr>
              <a:t> </a:t>
            </a:r>
            <a:r>
              <a:rPr b="0" lang="en-US" sz="2000" spc="-1" strike="noStrike">
                <a:solidFill>
                  <a:srgbClr val="0d0d0d"/>
                </a:solidFill>
                <a:latin typeface="Times New Roman"/>
              </a:rPr>
              <a:t>are</a:t>
            </a:r>
            <a:r>
              <a:rPr b="0" lang="en-US" sz="2000" spc="-21" strike="noStrike">
                <a:solidFill>
                  <a:srgbClr val="0d0d0d"/>
                </a:solidFill>
                <a:latin typeface="Times New Roman"/>
              </a:rPr>
              <a:t> </a:t>
            </a:r>
            <a:r>
              <a:rPr b="0" lang="en-US" sz="2000" spc="-1" strike="noStrike">
                <a:solidFill>
                  <a:srgbClr val="0d0d0d"/>
                </a:solidFill>
                <a:latin typeface="Times New Roman"/>
              </a:rPr>
              <a:t>not</a:t>
            </a:r>
            <a:r>
              <a:rPr b="0" lang="en-US" sz="2000" spc="-32" strike="noStrike">
                <a:solidFill>
                  <a:srgbClr val="0d0d0d"/>
                </a:solidFill>
                <a:latin typeface="Times New Roman"/>
              </a:rPr>
              <a:t> </a:t>
            </a:r>
            <a:r>
              <a:rPr b="0" lang="en-US" sz="2000" spc="-12" strike="noStrike">
                <a:solidFill>
                  <a:srgbClr val="0d0d0d"/>
                </a:solidFill>
                <a:latin typeface="Times New Roman"/>
              </a:rPr>
              <a:t>needed</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Encode</a:t>
            </a:r>
            <a:r>
              <a:rPr b="0" lang="en-US" sz="2000" spc="-26" strike="noStrike">
                <a:solidFill>
                  <a:srgbClr val="0d0d0d"/>
                </a:solidFill>
                <a:latin typeface="Times New Roman"/>
              </a:rPr>
              <a:t> </a:t>
            </a:r>
            <a:r>
              <a:rPr b="0" lang="en-US" sz="2000" spc="-1" strike="noStrike">
                <a:solidFill>
                  <a:srgbClr val="0d0d0d"/>
                </a:solidFill>
                <a:latin typeface="Times New Roman"/>
              </a:rPr>
              <a:t>the</a:t>
            </a:r>
            <a:r>
              <a:rPr b="0" lang="en-US" sz="2000" spc="-15" strike="noStrike">
                <a:solidFill>
                  <a:srgbClr val="0d0d0d"/>
                </a:solidFill>
                <a:latin typeface="Times New Roman"/>
              </a:rPr>
              <a:t> </a:t>
            </a:r>
            <a:r>
              <a:rPr b="0" lang="en-US" sz="2000" spc="-1" strike="noStrike">
                <a:solidFill>
                  <a:srgbClr val="0d0d0d"/>
                </a:solidFill>
                <a:latin typeface="Times New Roman"/>
              </a:rPr>
              <a:t>string</a:t>
            </a:r>
            <a:r>
              <a:rPr b="0" lang="en-US" sz="2000" spc="-32" strike="noStrike">
                <a:solidFill>
                  <a:srgbClr val="0d0d0d"/>
                </a:solidFill>
                <a:latin typeface="Times New Roman"/>
              </a:rPr>
              <a:t> </a:t>
            </a:r>
            <a:r>
              <a:rPr b="0" lang="en-US" sz="2000" spc="-1" strike="noStrike">
                <a:solidFill>
                  <a:srgbClr val="0d0d0d"/>
                </a:solidFill>
                <a:latin typeface="Times New Roman"/>
              </a:rPr>
              <a:t>using</a:t>
            </a:r>
            <a:r>
              <a:rPr b="0" lang="en-US" sz="2000" spc="-15" strike="noStrike">
                <a:solidFill>
                  <a:srgbClr val="0d0d0d"/>
                </a:solidFill>
                <a:latin typeface="Times New Roman"/>
              </a:rPr>
              <a:t> </a:t>
            </a:r>
            <a:r>
              <a:rPr b="0" lang="en-US" sz="2000" spc="-1" strike="noStrike">
                <a:solidFill>
                  <a:srgbClr val="0d0d0d"/>
                </a:solidFill>
                <a:latin typeface="Times New Roman"/>
              </a:rPr>
              <a:t>map()</a:t>
            </a:r>
            <a:r>
              <a:rPr b="0" lang="en-US" sz="2000" spc="4" strike="noStrike">
                <a:solidFill>
                  <a:srgbClr val="0d0d0d"/>
                </a:solidFill>
                <a:latin typeface="Times New Roman"/>
              </a:rPr>
              <a:t> </a:t>
            </a:r>
            <a:r>
              <a:rPr b="0" lang="en-US" sz="2000" spc="-12" strike="noStrike">
                <a:solidFill>
                  <a:srgbClr val="0d0d0d"/>
                </a:solidFill>
                <a:latin typeface="Times New Roman"/>
              </a:rPr>
              <a:t>function</a:t>
            </a:r>
            <a:endParaRPr b="0" lang="en-IN" sz="2000" spc="-1" strike="noStrike">
              <a:solidFill>
                <a:srgbClr val="000000"/>
              </a:solidFill>
              <a:latin typeface="Arial"/>
            </a:endParaRPr>
          </a:p>
          <a:p>
            <a:pPr marL="469440" indent="-456480">
              <a:lnSpc>
                <a:spcPct val="100000"/>
              </a:lnSpc>
              <a:spcBef>
                <a:spcPts val="6"/>
              </a:spcBef>
              <a:buClr>
                <a:srgbClr val="0d0d0d"/>
              </a:buClr>
              <a:buFont typeface="OpenSymbol"/>
              <a:buAutoNum type="arabicPeriod"/>
              <a:tabLst>
                <a:tab algn="l" pos="469440"/>
              </a:tabLst>
            </a:pPr>
            <a:r>
              <a:rPr b="0" lang="en-US" sz="2000" spc="-1" strike="noStrike">
                <a:solidFill>
                  <a:srgbClr val="0d0d0d"/>
                </a:solidFill>
                <a:latin typeface="Times New Roman"/>
              </a:rPr>
              <a:t>Divide</a:t>
            </a:r>
            <a:r>
              <a:rPr b="0" lang="en-US" sz="2000" spc="-15"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data</a:t>
            </a:r>
            <a:r>
              <a:rPr b="0" lang="en-US" sz="2000" spc="-12" strike="noStrike">
                <a:solidFill>
                  <a:srgbClr val="0d0d0d"/>
                </a:solidFill>
                <a:latin typeface="Times New Roman"/>
              </a:rPr>
              <a:t> </a:t>
            </a:r>
            <a:r>
              <a:rPr b="0" lang="en-US" sz="2000" spc="-1" strike="noStrike">
                <a:solidFill>
                  <a:srgbClr val="0d0d0d"/>
                </a:solidFill>
                <a:latin typeface="Times New Roman"/>
              </a:rPr>
              <a:t>frame</a:t>
            </a:r>
            <a:r>
              <a:rPr b="0" lang="en-US" sz="2000" spc="-7" strike="noStrike">
                <a:solidFill>
                  <a:srgbClr val="0d0d0d"/>
                </a:solidFill>
                <a:latin typeface="Times New Roman"/>
              </a:rPr>
              <a:t> </a:t>
            </a:r>
            <a:r>
              <a:rPr b="0" lang="en-US" sz="2000" spc="-1" strike="noStrike">
                <a:solidFill>
                  <a:srgbClr val="0d0d0d"/>
                </a:solidFill>
                <a:latin typeface="Times New Roman"/>
              </a:rPr>
              <a:t>into</a:t>
            </a:r>
            <a:r>
              <a:rPr b="0" lang="en-US" sz="2000" spc="-15" strike="noStrike">
                <a:solidFill>
                  <a:srgbClr val="0d0d0d"/>
                </a:solidFill>
                <a:latin typeface="Times New Roman"/>
              </a:rPr>
              <a:t> </a:t>
            </a:r>
            <a:r>
              <a:rPr b="0" lang="en-US" sz="2000" spc="-1" strike="noStrike">
                <a:solidFill>
                  <a:srgbClr val="0d0d0d"/>
                </a:solidFill>
                <a:latin typeface="Times New Roman"/>
              </a:rPr>
              <a:t>inputs</a:t>
            </a:r>
            <a:r>
              <a:rPr b="0" lang="en-US" sz="2000" spc="-32" strike="noStrike">
                <a:solidFill>
                  <a:srgbClr val="0d0d0d"/>
                </a:solidFill>
                <a:latin typeface="Times New Roman"/>
              </a:rPr>
              <a:t> </a:t>
            </a:r>
            <a:r>
              <a:rPr b="0" lang="en-US" sz="2000" spc="-1" strike="noStrike">
                <a:solidFill>
                  <a:srgbClr val="0d0d0d"/>
                </a:solidFill>
                <a:latin typeface="Times New Roman"/>
              </a:rPr>
              <a:t>and</a:t>
            </a:r>
            <a:r>
              <a:rPr b="0" lang="en-US" sz="2000" spc="-7" strike="noStrike">
                <a:solidFill>
                  <a:srgbClr val="0d0d0d"/>
                </a:solidFill>
                <a:latin typeface="Times New Roman"/>
              </a:rPr>
              <a:t> </a:t>
            </a:r>
            <a:r>
              <a:rPr b="0" lang="en-US" sz="2000" spc="-1" strike="noStrike">
                <a:solidFill>
                  <a:srgbClr val="0d0d0d"/>
                </a:solidFill>
                <a:latin typeface="Times New Roman"/>
              </a:rPr>
              <a:t>output</a:t>
            </a:r>
            <a:r>
              <a:rPr b="0" lang="en-US" sz="2000" spc="-21" strike="noStrike">
                <a:solidFill>
                  <a:srgbClr val="0d0d0d"/>
                </a:solidFill>
                <a:latin typeface="Times New Roman"/>
              </a:rPr>
              <a:t> </a:t>
            </a:r>
            <a:r>
              <a:rPr b="0" lang="en-US" sz="2000" spc="-1" strike="noStrike">
                <a:solidFill>
                  <a:srgbClr val="0d0d0d"/>
                </a:solidFill>
                <a:latin typeface="Times New Roman"/>
              </a:rPr>
              <a:t>as</a:t>
            </a:r>
            <a:r>
              <a:rPr b="0" lang="en-US" sz="2000" spc="-7" strike="noStrike">
                <a:solidFill>
                  <a:srgbClr val="0d0d0d"/>
                </a:solidFill>
                <a:latin typeface="Times New Roman"/>
              </a:rPr>
              <a:t> </a:t>
            </a:r>
            <a:r>
              <a:rPr b="0" lang="en-US" sz="2000" spc="-1" strike="noStrike">
                <a:solidFill>
                  <a:srgbClr val="0d0d0d"/>
                </a:solidFill>
                <a:latin typeface="Times New Roman"/>
              </a:rPr>
              <a:t>per</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7" strike="noStrike">
                <a:solidFill>
                  <a:srgbClr val="0d0d0d"/>
                </a:solidFill>
                <a:latin typeface="Times New Roman"/>
              </a:rPr>
              <a:t> </a:t>
            </a:r>
            <a:r>
              <a:rPr b="0" lang="en-US" sz="2000" spc="-1" strike="noStrike">
                <a:solidFill>
                  <a:srgbClr val="0d0d0d"/>
                </a:solidFill>
                <a:latin typeface="Times New Roman"/>
              </a:rPr>
              <a:t>problem</a:t>
            </a:r>
            <a:r>
              <a:rPr b="0" lang="en-US" sz="2000" spc="-21" strike="noStrike">
                <a:solidFill>
                  <a:srgbClr val="0d0d0d"/>
                </a:solidFill>
                <a:latin typeface="Times New Roman"/>
              </a:rPr>
              <a:t> </a:t>
            </a:r>
            <a:r>
              <a:rPr b="0" lang="en-US" sz="2000" spc="-12" strike="noStrike">
                <a:solidFill>
                  <a:srgbClr val="0d0d0d"/>
                </a:solidFill>
                <a:latin typeface="Times New Roman"/>
              </a:rPr>
              <a:t>statement</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Create</a:t>
            </a:r>
            <a:r>
              <a:rPr b="0" lang="en-US" sz="2000" spc="-35" strike="noStrike">
                <a:solidFill>
                  <a:srgbClr val="0d0d0d"/>
                </a:solidFill>
                <a:latin typeface="Times New Roman"/>
              </a:rPr>
              <a:t> </a:t>
            </a:r>
            <a:r>
              <a:rPr b="0" lang="en-US" sz="2000" spc="-1" strike="noStrike">
                <a:solidFill>
                  <a:srgbClr val="0d0d0d"/>
                </a:solidFill>
                <a:latin typeface="Times New Roman"/>
              </a:rPr>
              <a:t>a</a:t>
            </a:r>
            <a:r>
              <a:rPr b="0" lang="en-US" sz="2000" spc="-15"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by</a:t>
            </a:r>
            <a:r>
              <a:rPr b="0" lang="en-US" sz="2000" spc="-7" strike="noStrike">
                <a:solidFill>
                  <a:srgbClr val="0d0d0d"/>
                </a:solidFill>
                <a:latin typeface="Times New Roman"/>
              </a:rPr>
              <a:t> </a:t>
            </a:r>
            <a:r>
              <a:rPr b="0" lang="en-US" sz="2000" spc="-1" strike="noStrike">
                <a:solidFill>
                  <a:srgbClr val="0d0d0d"/>
                </a:solidFill>
                <a:latin typeface="Times New Roman"/>
              </a:rPr>
              <a:t>importing linear model</a:t>
            </a:r>
            <a:r>
              <a:rPr b="0" lang="en-US" sz="2000" spc="-52" strike="noStrike">
                <a:solidFill>
                  <a:srgbClr val="0d0d0d"/>
                </a:solidFill>
                <a:latin typeface="Times New Roman"/>
              </a:rPr>
              <a:t> </a:t>
            </a:r>
            <a:r>
              <a:rPr b="0" lang="en-US" sz="2000" spc="-1" strike="noStrike">
                <a:solidFill>
                  <a:srgbClr val="0d0d0d"/>
                </a:solidFill>
                <a:latin typeface="Times New Roman"/>
              </a:rPr>
              <a:t>from</a:t>
            </a:r>
            <a:r>
              <a:rPr b="0" lang="en-US" sz="2000" spc="-7" strike="noStrike">
                <a:solidFill>
                  <a:srgbClr val="0d0d0d"/>
                </a:solidFill>
                <a:latin typeface="Times New Roman"/>
              </a:rPr>
              <a:t> </a:t>
            </a:r>
            <a:r>
              <a:rPr b="0" lang="en-US" sz="2000" spc="-12" strike="noStrike">
                <a:solidFill>
                  <a:srgbClr val="0d0d0d"/>
                </a:solidFill>
                <a:latin typeface="Times New Roman"/>
              </a:rPr>
              <a:t>sklearn</a:t>
            </a:r>
            <a:endParaRPr b="0" lang="en-IN" sz="2000" spc="-1" strike="noStrike">
              <a:solidFill>
                <a:srgbClr val="000000"/>
              </a:solidFill>
              <a:latin typeface="Arial"/>
            </a:endParaRPr>
          </a:p>
          <a:p>
            <a:pPr marL="469800" indent="-457200">
              <a:lnSpc>
                <a:spcPct val="100000"/>
              </a:lnSpc>
              <a:spcBef>
                <a:spcPts val="99"/>
              </a:spcBef>
              <a:buClr>
                <a:srgbClr val="0d0d0d"/>
              </a:buClr>
              <a:buFont typeface="OpenSymbol"/>
              <a:buAutoNum type="arabicPeriod" startAt="10"/>
              <a:tabLst>
                <a:tab algn="l" pos="469800"/>
              </a:tabLst>
            </a:pPr>
            <a:r>
              <a:rPr b="0" lang="en-US" sz="2000" spc="-1" strike="noStrike">
                <a:solidFill>
                  <a:srgbClr val="0d0d0d"/>
                </a:solidFill>
                <a:latin typeface="Times New Roman"/>
              </a:rPr>
              <a:t>Train</a:t>
            </a:r>
            <a:r>
              <a:rPr b="0" lang="en-US" sz="2000" spc="-55"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model</a:t>
            </a:r>
            <a:r>
              <a:rPr b="0" lang="en-US" sz="2000" spc="-32" strike="noStrike">
                <a:solidFill>
                  <a:srgbClr val="0d0d0d"/>
                </a:solidFill>
                <a:latin typeface="Times New Roman"/>
              </a:rPr>
              <a:t> </a:t>
            </a:r>
            <a:r>
              <a:rPr b="0" lang="en-US" sz="2000" spc="-1" strike="noStrike">
                <a:solidFill>
                  <a:srgbClr val="0d0d0d"/>
                </a:solidFill>
                <a:latin typeface="Times New Roman"/>
              </a:rPr>
              <a:t>using</a:t>
            </a:r>
            <a:r>
              <a:rPr b="0" lang="en-US" sz="2000" spc="-35" strike="noStrike">
                <a:solidFill>
                  <a:srgbClr val="0d0d0d"/>
                </a:solidFill>
                <a:latin typeface="Times New Roman"/>
              </a:rPr>
              <a:t> </a:t>
            </a:r>
            <a:r>
              <a:rPr b="0" lang="en-US" sz="2000" spc="-1" strike="noStrike">
                <a:solidFill>
                  <a:srgbClr val="0d0d0d"/>
                </a:solidFill>
                <a:latin typeface="Times New Roman"/>
              </a:rPr>
              <a:t>fit()</a:t>
            </a:r>
            <a:r>
              <a:rPr b="0" lang="en-US" sz="2000" spc="-35" strike="noStrike">
                <a:solidFill>
                  <a:srgbClr val="0d0d0d"/>
                </a:solidFill>
                <a:latin typeface="Times New Roman"/>
              </a:rPr>
              <a:t> </a:t>
            </a:r>
            <a:r>
              <a:rPr b="0" lang="en-US" sz="2000" spc="-12" strike="noStrike">
                <a:solidFill>
                  <a:srgbClr val="0d0d0d"/>
                </a:solidFill>
                <a:latin typeface="Times New Roman"/>
              </a:rPr>
              <a:t>function</a:t>
            </a:r>
            <a:endParaRPr b="0" lang="en-IN" sz="2000" spc="-1" strike="noStrike">
              <a:solidFill>
                <a:srgbClr val="000000"/>
              </a:solidFill>
              <a:latin typeface="Arial"/>
            </a:endParaRPr>
          </a:p>
          <a:p>
            <a:pPr marL="468000" indent="-455400">
              <a:lnSpc>
                <a:spcPct val="100000"/>
              </a:lnSpc>
              <a:buClr>
                <a:srgbClr val="0d0d0d"/>
              </a:buClr>
              <a:buFont typeface="OpenSymbol"/>
              <a:buAutoNum type="arabicPeriod" startAt="10"/>
              <a:tabLst>
                <a:tab algn="l" pos="468000"/>
              </a:tabLst>
            </a:pPr>
            <a:r>
              <a:rPr b="0" lang="en-US" sz="2000" spc="-1" strike="noStrike">
                <a:solidFill>
                  <a:srgbClr val="0d0d0d"/>
                </a:solidFill>
                <a:latin typeface="Times New Roman"/>
              </a:rPr>
              <a:t>Provide</a:t>
            </a:r>
            <a:r>
              <a:rPr b="0" lang="en-US" sz="2000" spc="-15"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input</a:t>
            </a:r>
            <a:r>
              <a:rPr b="0" lang="en-US" sz="2000" spc="-26" strike="noStrike">
                <a:solidFill>
                  <a:srgbClr val="0d0d0d"/>
                </a:solidFill>
                <a:latin typeface="Times New Roman"/>
              </a:rPr>
              <a:t> </a:t>
            </a:r>
            <a:r>
              <a:rPr b="0" lang="en-US" sz="2000" spc="-1" strike="noStrike">
                <a:solidFill>
                  <a:srgbClr val="0d0d0d"/>
                </a:solidFill>
                <a:latin typeface="Times New Roman"/>
              </a:rPr>
              <a:t>and let</a:t>
            </a:r>
            <a:r>
              <a:rPr b="0" lang="en-US" sz="2000" spc="-26"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predict</a:t>
            </a:r>
            <a:r>
              <a:rPr b="0" lang="en-US" sz="2000" spc="-35"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output</a:t>
            </a:r>
            <a:endParaRPr b="0" lang="en-IN" sz="2000" spc="-1" strike="noStrike">
              <a:solidFill>
                <a:srgbClr val="000000"/>
              </a:solidFill>
              <a:latin typeface="Arial"/>
            </a:endParaRPr>
          </a:p>
          <a:p>
            <a:pPr marL="469800" indent="-457200">
              <a:lnSpc>
                <a:spcPct val="100000"/>
              </a:lnSpc>
              <a:buClr>
                <a:srgbClr val="0d0d0d"/>
              </a:buClr>
              <a:buFont typeface="OpenSymbol"/>
              <a:buAutoNum type="arabicPeriod" startAt="10"/>
              <a:tabLst>
                <a:tab algn="l" pos="469800"/>
              </a:tabLst>
            </a:pPr>
            <a:r>
              <a:rPr b="0" lang="en-US" sz="2000" spc="-1" strike="noStrike">
                <a:solidFill>
                  <a:srgbClr val="0d0d0d"/>
                </a:solidFill>
                <a:latin typeface="Times New Roman"/>
              </a:rPr>
              <a:t>Calculate</a:t>
            </a:r>
            <a:r>
              <a:rPr b="0" lang="en-US" sz="2000" spc="-52"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accuracy</a:t>
            </a:r>
            <a:r>
              <a:rPr b="0" lang="en-US" sz="2000" spc="-41" strike="noStrike">
                <a:solidFill>
                  <a:srgbClr val="0d0d0d"/>
                </a:solidFill>
                <a:latin typeface="Times New Roman"/>
              </a:rPr>
              <a:t> </a:t>
            </a:r>
            <a:r>
              <a:rPr b="0" lang="en-US" sz="2000" spc="-1" strike="noStrike">
                <a:solidFill>
                  <a:srgbClr val="0d0d0d"/>
                </a:solidFill>
                <a:latin typeface="Times New Roman"/>
              </a:rPr>
              <a:t>of</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21" strike="noStrike">
                <a:solidFill>
                  <a:srgbClr val="0d0d0d"/>
                </a:solidFill>
                <a:latin typeface="Times New Roman"/>
              </a:rPr>
              <a:t> </a:t>
            </a:r>
            <a:r>
              <a:rPr b="0" lang="en-US" sz="2000" spc="-1" strike="noStrike">
                <a:solidFill>
                  <a:srgbClr val="0d0d0d"/>
                </a:solidFill>
                <a:latin typeface="Times New Roman"/>
              </a:rPr>
              <a:t>confusion</a:t>
            </a:r>
            <a:r>
              <a:rPr b="0" lang="en-US" sz="2000" spc="-7" strike="noStrike">
                <a:solidFill>
                  <a:srgbClr val="0d0d0d"/>
                </a:solidFill>
                <a:latin typeface="Times New Roman"/>
              </a:rPr>
              <a:t> </a:t>
            </a:r>
            <a:r>
              <a:rPr b="0" lang="en-US" sz="2000" spc="-1" strike="noStrike">
                <a:solidFill>
                  <a:srgbClr val="0d0d0d"/>
                </a:solidFill>
                <a:latin typeface="Times New Roman"/>
              </a:rPr>
              <a:t>matrix</a:t>
            </a:r>
            <a:r>
              <a:rPr b="0" lang="en-US" sz="2000" spc="-32" strike="noStrike">
                <a:solidFill>
                  <a:srgbClr val="0d0d0d"/>
                </a:solidFill>
                <a:latin typeface="Times New Roman"/>
              </a:rPr>
              <a:t> </a:t>
            </a:r>
            <a:r>
              <a:rPr b="0" lang="en-US" sz="2000" spc="-1" strike="noStrike">
                <a:solidFill>
                  <a:srgbClr val="0d0d0d"/>
                </a:solidFill>
                <a:latin typeface="Times New Roman"/>
              </a:rPr>
              <a:t>or</a:t>
            </a:r>
            <a:r>
              <a:rPr b="0" lang="en-US" sz="2000" spc="-12" strike="noStrike">
                <a:solidFill>
                  <a:srgbClr val="0d0d0d"/>
                </a:solidFill>
                <a:latin typeface="Times New Roman"/>
              </a:rPr>
              <a:t> </a:t>
            </a:r>
            <a:r>
              <a:rPr b="0" lang="en-US" sz="2000" spc="-1" strike="noStrike">
                <a:solidFill>
                  <a:srgbClr val="0d0d0d"/>
                </a:solidFill>
                <a:latin typeface="Times New Roman"/>
              </a:rPr>
              <a:t>by</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12" strike="noStrike">
                <a:solidFill>
                  <a:srgbClr val="0d0d0d"/>
                </a:solidFill>
                <a:latin typeface="Times New Roman"/>
              </a:rPr>
              <a:t> </a:t>
            </a:r>
            <a:r>
              <a:rPr b="0" lang="en-US" sz="2000" spc="-12" strike="noStrike">
                <a:solidFill>
                  <a:srgbClr val="0d0d0d"/>
                </a:solidFill>
                <a:latin typeface="Times New Roman"/>
              </a:rPr>
              <a:t>accuracy score()</a:t>
            </a:r>
            <a:endParaRPr b="0" lang="en-IN" sz="2000" spc="-1" strike="noStrike">
              <a:solidFill>
                <a:srgbClr val="000000"/>
              </a:solidFill>
              <a:latin typeface="Arial"/>
            </a:endParaRPr>
          </a:p>
          <a:p>
            <a:pPr marL="469800" indent="-457200">
              <a:lnSpc>
                <a:spcPct val="100000"/>
              </a:lnSpc>
              <a:buClr>
                <a:srgbClr val="0d0d0d"/>
              </a:buClr>
              <a:buFont typeface="OpenSymbol"/>
              <a:buAutoNum type="arabicPeriod" startAt="10"/>
              <a:tabLst>
                <a:tab algn="l" pos="469800"/>
              </a:tabLst>
            </a:pPr>
            <a:r>
              <a:rPr b="0" lang="en-US" sz="2000" spc="-1" strike="noStrike">
                <a:solidFill>
                  <a:srgbClr val="0d0d0d"/>
                </a:solidFill>
                <a:latin typeface="Times New Roman"/>
              </a:rPr>
              <a:t>Also</a:t>
            </a:r>
            <a:r>
              <a:rPr b="0" lang="en-US" sz="2000" spc="-12" strike="noStrike">
                <a:solidFill>
                  <a:srgbClr val="0d0d0d"/>
                </a:solidFill>
                <a:latin typeface="Times New Roman"/>
              </a:rPr>
              <a:t> </a:t>
            </a:r>
            <a:r>
              <a:rPr b="0" lang="en-US" sz="2000" spc="-1" strike="noStrike">
                <a:solidFill>
                  <a:srgbClr val="0d0d0d"/>
                </a:solidFill>
                <a:latin typeface="Times New Roman"/>
              </a:rPr>
              <a:t>create</a:t>
            </a:r>
            <a:r>
              <a:rPr b="0" lang="en-US" sz="2000" spc="-46"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front</a:t>
            </a:r>
            <a:r>
              <a:rPr b="0" lang="en-US" sz="2000" spc="-15" strike="noStrike">
                <a:solidFill>
                  <a:srgbClr val="0d0d0d"/>
                </a:solidFill>
                <a:latin typeface="Times New Roman"/>
              </a:rPr>
              <a:t> </a:t>
            </a:r>
            <a:r>
              <a:rPr b="0" lang="en-US" sz="2000" spc="-1" strike="noStrike">
                <a:solidFill>
                  <a:srgbClr val="0d0d0d"/>
                </a:solidFill>
                <a:latin typeface="Times New Roman"/>
              </a:rPr>
              <a:t>end</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26" strike="noStrike">
                <a:solidFill>
                  <a:srgbClr val="0d0d0d"/>
                </a:solidFill>
                <a:latin typeface="Times New Roman"/>
              </a:rPr>
              <a:t> </a:t>
            </a:r>
            <a:r>
              <a:rPr b="0" lang="en-US" sz="2000" spc="-12" strike="noStrike">
                <a:solidFill>
                  <a:srgbClr val="0d0d0d"/>
                </a:solidFill>
                <a:latin typeface="Times New Roman"/>
              </a:rPr>
              <a:t>Django</a:t>
            </a:r>
            <a:endParaRPr b="0" lang="en-IN" sz="2000" spc="-1" strike="noStrike">
              <a:solidFill>
                <a:srgbClr val="000000"/>
              </a:solidFill>
              <a:latin typeface="Arial"/>
            </a:endParaRPr>
          </a:p>
          <a:p>
            <a:pPr marL="12600">
              <a:lnSpc>
                <a:spcPct val="100000"/>
              </a:lnSpc>
              <a:tabLst>
                <a:tab algn="l" pos="469440"/>
              </a:tabLst>
            </a:pPr>
            <a:endParaRPr b="0" lang="en-IN" sz="2000" spc="-1" strike="noStrike">
              <a:solidFill>
                <a:srgbClr val="000000"/>
              </a:solidFill>
              <a:latin typeface="Arial"/>
            </a:endParaRPr>
          </a:p>
        </p:txBody>
      </p:sp>
      <p:sp>
        <p:nvSpPr>
          <p:cNvPr id="225" name="TextBox 27"/>
          <p:cNvSpPr/>
          <p:nvPr/>
        </p:nvSpPr>
        <p:spPr>
          <a:xfrm>
            <a:off x="0" y="1905480"/>
            <a:ext cx="3245040" cy="3014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Steps used in data analysis</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77" name="TextBox 3"/>
          <p:cNvSpPr/>
          <p:nvPr/>
        </p:nvSpPr>
        <p:spPr>
          <a:xfrm>
            <a:off x="102240" y="1138680"/>
            <a:ext cx="2986920" cy="1735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5400" spc="-1" strike="noStrike">
                <a:solidFill>
                  <a:srgbClr val="000000"/>
                </a:solidFill>
                <a:latin typeface="Comic Sans MS"/>
              </a:rPr>
              <a:t>Company</a:t>
            </a:r>
            <a:endParaRPr b="0" lang="en-IN" sz="5400" spc="-1" strike="noStrike">
              <a:solidFill>
                <a:srgbClr val="000000"/>
              </a:solidFill>
              <a:latin typeface="Arial"/>
            </a:endParaRPr>
          </a:p>
          <a:p>
            <a:pPr>
              <a:lnSpc>
                <a:spcPct val="100000"/>
              </a:lnSpc>
            </a:pPr>
            <a:r>
              <a:rPr b="1" lang="en-US" sz="5400" spc="-1" strike="noStrike">
                <a:solidFill>
                  <a:srgbClr val="000000"/>
                </a:solidFill>
                <a:latin typeface="Comic Sans MS"/>
              </a:rPr>
              <a:t> </a:t>
            </a:r>
            <a:r>
              <a:rPr b="1" lang="en-US" sz="5400" spc="-1" strike="noStrike">
                <a:solidFill>
                  <a:srgbClr val="000000"/>
                </a:solidFill>
                <a:latin typeface="Comic Sans MS"/>
              </a:rPr>
              <a:t>Profile</a:t>
            </a:r>
            <a:endParaRPr b="0" lang="en-IN" sz="5400" spc="-1" strike="noStrike">
              <a:solidFill>
                <a:srgbClr val="000000"/>
              </a:solidFill>
              <a:latin typeface="Arial"/>
            </a:endParaRPr>
          </a:p>
        </p:txBody>
      </p:sp>
      <p:pic>
        <p:nvPicPr>
          <p:cNvPr id="178" name="Picture 2" descr="Karunadu Technologies Private Limited | Karunadu Technologies"/>
          <p:cNvPicPr/>
          <p:nvPr/>
        </p:nvPicPr>
        <p:blipFill>
          <a:blip r:embed="rId1">
            <a:extLst>
              <a:ext uri="{BEBA8EAE-BF5A-486C-A8C5-ECC9F3942E4B}">
                <a14:imgProps xmlns:a14="http://schemas.microsoft.com/office/drawing/2010/main">
                  <a14:imgLayer r:embed="rId2">
                    <a14:imgEffect>
                      <a14:saturation amount="45000" sat="400000"/>
                    </a14:imgEffect>
                  </a14:imgLayer>
                </a14:imgProps>
              </a:ext>
            </a:extLst>
          </a:blip>
          <a:stretch/>
        </p:blipFill>
        <p:spPr>
          <a:xfrm>
            <a:off x="405000" y="3565440"/>
            <a:ext cx="2381040" cy="1914120"/>
          </a:xfrm>
          <a:prstGeom prst="rect">
            <a:avLst/>
          </a:prstGeom>
          <a:ln w="0">
            <a:solidFill>
              <a:srgbClr val="40bad2"/>
            </a:solidFill>
          </a:ln>
        </p:spPr>
      </p:pic>
      <p:sp>
        <p:nvSpPr>
          <p:cNvPr id="179" name="TextBox 7"/>
          <p:cNvSpPr/>
          <p:nvPr/>
        </p:nvSpPr>
        <p:spPr>
          <a:xfrm>
            <a:off x="3747240" y="815400"/>
            <a:ext cx="7476120" cy="41130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d0d0d"/>
              </a:buClr>
              <a:buFont typeface="Wingdings" charset="2"/>
              <a:buChar char=""/>
            </a:pPr>
            <a:r>
              <a:rPr b="0" lang="en-US" sz="2400" spc="-1" strike="noStrike">
                <a:solidFill>
                  <a:srgbClr val="0d0d0d"/>
                </a:solidFill>
                <a:latin typeface="Times New Roman"/>
              </a:rPr>
              <a:t>The</a:t>
            </a:r>
            <a:r>
              <a:rPr b="0" lang="en-US" sz="2400" spc="304" strike="noStrike">
                <a:solidFill>
                  <a:srgbClr val="0d0d0d"/>
                </a:solidFill>
                <a:latin typeface="Times New Roman"/>
              </a:rPr>
              <a:t> </a:t>
            </a:r>
            <a:r>
              <a:rPr b="0" lang="en-US" sz="2400" spc="-1" strike="noStrike">
                <a:solidFill>
                  <a:srgbClr val="0d0d0d"/>
                </a:solidFill>
                <a:latin typeface="Times New Roman"/>
              </a:rPr>
              <a:t>company</a:t>
            </a:r>
            <a:r>
              <a:rPr b="0" lang="en-US" sz="2400" spc="313" strike="noStrike">
                <a:solidFill>
                  <a:srgbClr val="0d0d0d"/>
                </a:solidFill>
                <a:latin typeface="Times New Roman"/>
              </a:rPr>
              <a:t> </a:t>
            </a:r>
            <a:r>
              <a:rPr b="0" lang="en-US" sz="2400" spc="-1" strike="noStrike">
                <a:solidFill>
                  <a:srgbClr val="0d0d0d"/>
                </a:solidFill>
                <a:latin typeface="Times New Roman"/>
              </a:rPr>
              <a:t>offers</a:t>
            </a:r>
            <a:r>
              <a:rPr b="0" lang="en-US" sz="2400" spc="304" strike="noStrike">
                <a:solidFill>
                  <a:srgbClr val="0d0d0d"/>
                </a:solidFill>
                <a:latin typeface="Times New Roman"/>
              </a:rPr>
              <a:t> </a:t>
            </a:r>
            <a:r>
              <a:rPr b="0" lang="en-US" sz="2400" spc="-1" strike="noStrike">
                <a:solidFill>
                  <a:srgbClr val="0d0d0d"/>
                </a:solidFill>
                <a:latin typeface="Times New Roman"/>
              </a:rPr>
              <a:t>broad</a:t>
            </a:r>
            <a:r>
              <a:rPr b="0" lang="en-US" sz="2400" spc="313" strike="noStrike">
                <a:solidFill>
                  <a:srgbClr val="0d0d0d"/>
                </a:solidFill>
                <a:latin typeface="Times New Roman"/>
              </a:rPr>
              <a:t> </a:t>
            </a:r>
            <a:r>
              <a:rPr b="0" lang="en-US" sz="2400" spc="-1" strike="noStrike">
                <a:solidFill>
                  <a:srgbClr val="0d0d0d"/>
                </a:solidFill>
                <a:latin typeface="Times New Roman"/>
              </a:rPr>
              <a:t>range</a:t>
            </a:r>
            <a:r>
              <a:rPr b="0" lang="en-US" sz="2400" spc="307" strike="noStrike">
                <a:solidFill>
                  <a:srgbClr val="0d0d0d"/>
                </a:solidFill>
                <a:latin typeface="Times New Roman"/>
              </a:rPr>
              <a:t> </a:t>
            </a:r>
            <a:r>
              <a:rPr b="0" lang="en-US" sz="2400" spc="-1" strike="noStrike">
                <a:solidFill>
                  <a:srgbClr val="0d0d0d"/>
                </a:solidFill>
                <a:latin typeface="Times New Roman"/>
              </a:rPr>
              <a:t>of</a:t>
            </a:r>
            <a:r>
              <a:rPr b="0" lang="en-US" sz="2400" spc="293" strike="noStrike">
                <a:solidFill>
                  <a:srgbClr val="0d0d0d"/>
                </a:solidFill>
                <a:latin typeface="Times New Roman"/>
              </a:rPr>
              <a:t> </a:t>
            </a:r>
            <a:r>
              <a:rPr b="0" lang="en-US" sz="2400" spc="-1" strike="noStrike">
                <a:solidFill>
                  <a:srgbClr val="0d0d0d"/>
                </a:solidFill>
                <a:latin typeface="Times New Roman"/>
              </a:rPr>
              <a:t>customized</a:t>
            </a:r>
            <a:r>
              <a:rPr b="0" lang="en-US" sz="2400" spc="299" strike="noStrike">
                <a:solidFill>
                  <a:srgbClr val="0d0d0d"/>
                </a:solidFill>
                <a:latin typeface="Times New Roman"/>
              </a:rPr>
              <a:t> </a:t>
            </a:r>
            <a:r>
              <a:rPr b="0" lang="en-US" sz="2400" spc="-1" strike="noStrike">
                <a:solidFill>
                  <a:srgbClr val="0d0d0d"/>
                </a:solidFill>
                <a:latin typeface="Times New Roman"/>
              </a:rPr>
              <a:t>software</a:t>
            </a:r>
            <a:r>
              <a:rPr b="0" lang="en-US" sz="2400" spc="307" strike="noStrike">
                <a:solidFill>
                  <a:srgbClr val="0d0d0d"/>
                </a:solidFill>
                <a:latin typeface="Times New Roman"/>
              </a:rPr>
              <a:t> </a:t>
            </a:r>
            <a:r>
              <a:rPr b="0" lang="en-US" sz="2400" spc="-1" strike="noStrike">
                <a:solidFill>
                  <a:srgbClr val="0d0d0d"/>
                </a:solidFill>
                <a:latin typeface="Times New Roman"/>
              </a:rPr>
              <a:t>applications</a:t>
            </a:r>
            <a:r>
              <a:rPr b="0" lang="en-US" sz="2400" spc="299" strike="noStrike">
                <a:solidFill>
                  <a:srgbClr val="0d0d0d"/>
                </a:solidFill>
                <a:latin typeface="Times New Roman"/>
              </a:rPr>
              <a:t> </a:t>
            </a:r>
            <a:r>
              <a:rPr b="0" lang="en-US" sz="2400" spc="-1" strike="noStrike">
                <a:solidFill>
                  <a:srgbClr val="0d0d0d"/>
                </a:solidFill>
                <a:latin typeface="Times New Roman"/>
              </a:rPr>
              <a:t>powered</a:t>
            </a:r>
            <a:r>
              <a:rPr b="0" lang="en-US" sz="2400" spc="324" strike="noStrike">
                <a:solidFill>
                  <a:srgbClr val="0d0d0d"/>
                </a:solidFill>
                <a:latin typeface="Times New Roman"/>
              </a:rPr>
              <a:t> </a:t>
            </a:r>
            <a:r>
              <a:rPr b="0" lang="en-US" sz="2400" spc="-26" strike="noStrike">
                <a:solidFill>
                  <a:srgbClr val="0d0d0d"/>
                </a:solidFill>
                <a:latin typeface="Times New Roman"/>
              </a:rPr>
              <a:t>by </a:t>
            </a:r>
            <a:r>
              <a:rPr b="0" lang="en-US" sz="2400" spc="-1" strike="noStrike">
                <a:solidFill>
                  <a:srgbClr val="0d0d0d"/>
                </a:solidFill>
                <a:latin typeface="Times New Roman"/>
              </a:rPr>
              <a:t>concrete</a:t>
            </a:r>
            <a:r>
              <a:rPr b="0" lang="en-US" sz="2400" spc="12" strike="noStrike">
                <a:solidFill>
                  <a:srgbClr val="0d0d0d"/>
                </a:solidFill>
                <a:latin typeface="Times New Roman"/>
              </a:rPr>
              <a:t> </a:t>
            </a:r>
            <a:r>
              <a:rPr b="0" lang="en-US" sz="2400" spc="-1" strike="noStrike">
                <a:solidFill>
                  <a:srgbClr val="0d0d0d"/>
                </a:solidFill>
                <a:latin typeface="Times New Roman"/>
              </a:rPr>
              <a:t>technology</a:t>
            </a:r>
            <a:r>
              <a:rPr b="0" lang="en-US" sz="2400" spc="24" strike="noStrike">
                <a:solidFill>
                  <a:srgbClr val="0d0d0d"/>
                </a:solidFill>
                <a:latin typeface="Times New Roman"/>
              </a:rPr>
              <a:t> </a:t>
            </a:r>
            <a:r>
              <a:rPr b="0" lang="en-US" sz="2400" spc="-1" strike="noStrike">
                <a:solidFill>
                  <a:srgbClr val="0d0d0d"/>
                </a:solidFill>
                <a:latin typeface="Times New Roman"/>
              </a:rPr>
              <a:t>and</a:t>
            </a:r>
            <a:r>
              <a:rPr b="0" lang="en-US" sz="2400" spc="9" strike="noStrike">
                <a:solidFill>
                  <a:srgbClr val="0d0d0d"/>
                </a:solidFill>
                <a:latin typeface="Times New Roman"/>
              </a:rPr>
              <a:t> </a:t>
            </a:r>
            <a:r>
              <a:rPr b="0" lang="en-US" sz="2400" spc="-1" strike="noStrike">
                <a:solidFill>
                  <a:srgbClr val="0d0d0d"/>
                </a:solidFill>
                <a:latin typeface="Times New Roman"/>
              </a:rPr>
              <a:t>industry</a:t>
            </a:r>
            <a:r>
              <a:rPr b="0" lang="en-US" sz="2400" spc="18" strike="noStrike">
                <a:solidFill>
                  <a:srgbClr val="0d0d0d"/>
                </a:solidFill>
                <a:latin typeface="Times New Roman"/>
              </a:rPr>
              <a:t> </a:t>
            </a:r>
            <a:r>
              <a:rPr b="0" lang="en-US" sz="2400" spc="-1" strike="noStrike">
                <a:solidFill>
                  <a:srgbClr val="0d0d0d"/>
                </a:solidFill>
                <a:latin typeface="Times New Roman"/>
              </a:rPr>
              <a:t>expertise.</a:t>
            </a:r>
            <a:r>
              <a:rPr b="0" lang="en-US" sz="2400" spc="24" strike="noStrike">
                <a:solidFill>
                  <a:srgbClr val="0d0d0d"/>
                </a:solidFill>
                <a:latin typeface="Times New Roman"/>
              </a:rPr>
              <a:t> </a:t>
            </a:r>
            <a:endParaRPr b="0" lang="en-IN" sz="2400" spc="-1" strike="noStrike">
              <a:solidFill>
                <a:srgbClr val="000000"/>
              </a:solidFill>
              <a:latin typeface="Arial"/>
            </a:endParaRPr>
          </a:p>
          <a:p>
            <a:pPr marL="343080" indent="-343080">
              <a:lnSpc>
                <a:spcPct val="100000"/>
              </a:lnSpc>
              <a:buClr>
                <a:srgbClr val="0d0d0d"/>
              </a:buClr>
              <a:buFont typeface="Wingdings" charset="2"/>
              <a:buChar char=""/>
            </a:pPr>
            <a:r>
              <a:rPr b="0" lang="en-US" sz="2400" spc="-1" strike="noStrike">
                <a:solidFill>
                  <a:srgbClr val="0d0d0d"/>
                </a:solidFill>
                <a:latin typeface="Times New Roman"/>
              </a:rPr>
              <a:t>It</a:t>
            </a:r>
            <a:r>
              <a:rPr b="0" lang="en-US" sz="2400" spc="24" strike="noStrike">
                <a:solidFill>
                  <a:srgbClr val="0d0d0d"/>
                </a:solidFill>
                <a:latin typeface="Times New Roman"/>
              </a:rPr>
              <a:t> </a:t>
            </a:r>
            <a:r>
              <a:rPr b="0" lang="en-US" sz="2400" spc="-1" strike="noStrike">
                <a:solidFill>
                  <a:srgbClr val="0d0d0d"/>
                </a:solidFill>
                <a:latin typeface="Times New Roman"/>
              </a:rPr>
              <a:t>also</a:t>
            </a:r>
            <a:r>
              <a:rPr b="0" lang="en-US" sz="2400" spc="12" strike="noStrike">
                <a:solidFill>
                  <a:srgbClr val="0d0d0d"/>
                </a:solidFill>
                <a:latin typeface="Times New Roman"/>
              </a:rPr>
              <a:t> </a:t>
            </a:r>
            <a:r>
              <a:rPr b="0" lang="en-US" sz="2400" spc="-1" strike="noStrike">
                <a:solidFill>
                  <a:srgbClr val="0d0d0d"/>
                </a:solidFill>
                <a:latin typeface="Times New Roman"/>
              </a:rPr>
              <a:t>offers</a:t>
            </a:r>
            <a:r>
              <a:rPr b="0" lang="en-US" sz="2400" spc="18" strike="noStrike">
                <a:solidFill>
                  <a:srgbClr val="0d0d0d"/>
                </a:solidFill>
                <a:latin typeface="Times New Roman"/>
              </a:rPr>
              <a:t> </a:t>
            </a:r>
            <a:r>
              <a:rPr b="0" lang="en-US" sz="2400" spc="-1" strike="noStrike">
                <a:solidFill>
                  <a:srgbClr val="0d0d0d"/>
                </a:solidFill>
                <a:latin typeface="Times New Roman"/>
              </a:rPr>
              <a:t>end</a:t>
            </a:r>
            <a:r>
              <a:rPr b="0" lang="en-US" sz="2400" spc="29" strike="noStrike">
                <a:solidFill>
                  <a:srgbClr val="0d0d0d"/>
                </a:solidFill>
                <a:latin typeface="Times New Roman"/>
              </a:rPr>
              <a:t> </a:t>
            </a:r>
            <a:r>
              <a:rPr b="0" lang="en-US" sz="2400" spc="-1" strike="noStrike">
                <a:solidFill>
                  <a:srgbClr val="0d0d0d"/>
                </a:solidFill>
                <a:latin typeface="Times New Roman"/>
              </a:rPr>
              <a:t>to</a:t>
            </a:r>
            <a:r>
              <a:rPr b="0" lang="en-US" sz="2400" spc="18" strike="noStrike">
                <a:solidFill>
                  <a:srgbClr val="0d0d0d"/>
                </a:solidFill>
                <a:latin typeface="Times New Roman"/>
              </a:rPr>
              <a:t> </a:t>
            </a:r>
            <a:r>
              <a:rPr b="0" lang="en-US" sz="2400" spc="-1" strike="noStrike">
                <a:solidFill>
                  <a:srgbClr val="0d0d0d"/>
                </a:solidFill>
                <a:latin typeface="Times New Roman"/>
              </a:rPr>
              <a:t>end</a:t>
            </a:r>
            <a:r>
              <a:rPr b="0" lang="en-US" sz="2400" spc="18" strike="noStrike">
                <a:solidFill>
                  <a:srgbClr val="0d0d0d"/>
                </a:solidFill>
                <a:latin typeface="Times New Roman"/>
              </a:rPr>
              <a:t> </a:t>
            </a:r>
            <a:r>
              <a:rPr b="0" lang="en-US" sz="2400" spc="-1" strike="noStrike">
                <a:solidFill>
                  <a:srgbClr val="0d0d0d"/>
                </a:solidFill>
                <a:latin typeface="Times New Roman"/>
              </a:rPr>
              <a:t>embedded</a:t>
            </a:r>
            <a:r>
              <a:rPr b="0" lang="en-US" sz="2400" spc="24" strike="noStrike">
                <a:solidFill>
                  <a:srgbClr val="0d0d0d"/>
                </a:solidFill>
                <a:latin typeface="Times New Roman"/>
              </a:rPr>
              <a:t> </a:t>
            </a:r>
            <a:r>
              <a:rPr b="0" lang="en-US" sz="2400" spc="-12" strike="noStrike">
                <a:solidFill>
                  <a:srgbClr val="0d0d0d"/>
                </a:solidFill>
                <a:latin typeface="Times New Roman"/>
              </a:rPr>
              <a:t>solutions </a:t>
            </a:r>
            <a:r>
              <a:rPr b="0" lang="en-US" sz="2400" spc="-1" strike="noStrike">
                <a:solidFill>
                  <a:srgbClr val="0d0d0d"/>
                </a:solidFill>
                <a:latin typeface="Times New Roman"/>
              </a:rPr>
              <a:t>and</a:t>
            </a:r>
            <a:r>
              <a:rPr b="0" lang="en-US" sz="2400" spc="-12" strike="noStrike">
                <a:solidFill>
                  <a:srgbClr val="0d0d0d"/>
                </a:solidFill>
                <a:latin typeface="Times New Roman"/>
              </a:rPr>
              <a:t> </a:t>
            </a:r>
            <a:r>
              <a:rPr b="0" lang="en-US" sz="2400" spc="-1" strike="noStrike">
                <a:solidFill>
                  <a:srgbClr val="0d0d0d"/>
                </a:solidFill>
                <a:latin typeface="Times New Roman"/>
              </a:rPr>
              <a:t>services.</a:t>
            </a:r>
            <a:r>
              <a:rPr b="0" lang="en-US" sz="2400" spc="-12" strike="noStrike">
                <a:solidFill>
                  <a:srgbClr val="0d0d0d"/>
                </a:solidFill>
                <a:latin typeface="Times New Roman"/>
              </a:rPr>
              <a:t> </a:t>
            </a:r>
            <a:endParaRPr b="0" lang="en-IN" sz="2400" spc="-1" strike="noStrike">
              <a:solidFill>
                <a:srgbClr val="000000"/>
              </a:solidFill>
              <a:latin typeface="Arial"/>
            </a:endParaRPr>
          </a:p>
          <a:p>
            <a:pPr marL="343080" indent="-343080">
              <a:lnSpc>
                <a:spcPct val="100000"/>
              </a:lnSpc>
              <a:buClr>
                <a:srgbClr val="0d0d0d"/>
              </a:buClr>
              <a:buFont typeface="Wingdings" charset="2"/>
              <a:buChar char=""/>
            </a:pPr>
            <a:r>
              <a:rPr b="0" lang="en-US" sz="2400" spc="-1" strike="noStrike">
                <a:solidFill>
                  <a:srgbClr val="0d0d0d"/>
                </a:solidFill>
                <a:latin typeface="Times New Roman"/>
              </a:rPr>
              <a:t>They</a:t>
            </a:r>
            <a:r>
              <a:rPr b="0" lang="en-US" sz="2400" spc="-12" strike="noStrike">
                <a:solidFill>
                  <a:srgbClr val="0d0d0d"/>
                </a:solidFill>
                <a:latin typeface="Times New Roman"/>
              </a:rPr>
              <a:t> </a:t>
            </a:r>
            <a:r>
              <a:rPr b="0" lang="en-US" sz="2400" spc="-1" strike="noStrike">
                <a:solidFill>
                  <a:srgbClr val="0d0d0d"/>
                </a:solidFill>
                <a:latin typeface="Times New Roman"/>
              </a:rPr>
              <a:t>deal</a:t>
            </a:r>
            <a:r>
              <a:rPr b="0" lang="en-US" sz="2400" spc="-26" strike="noStrike">
                <a:solidFill>
                  <a:srgbClr val="0d0d0d"/>
                </a:solidFill>
                <a:latin typeface="Times New Roman"/>
              </a:rPr>
              <a:t> </a:t>
            </a:r>
            <a:r>
              <a:rPr b="0" lang="en-US" sz="2400" spc="-1" strike="noStrike">
                <a:solidFill>
                  <a:srgbClr val="0d0d0d"/>
                </a:solidFill>
                <a:latin typeface="Times New Roman"/>
              </a:rPr>
              <a:t>with broad</a:t>
            </a:r>
            <a:r>
              <a:rPr b="0" lang="en-US" sz="2400" spc="-12" strike="noStrike">
                <a:solidFill>
                  <a:srgbClr val="0d0d0d"/>
                </a:solidFill>
                <a:latin typeface="Times New Roman"/>
              </a:rPr>
              <a:t> </a:t>
            </a:r>
            <a:r>
              <a:rPr b="0" lang="en-US" sz="2400" spc="-1" strike="noStrike">
                <a:solidFill>
                  <a:srgbClr val="0d0d0d"/>
                </a:solidFill>
                <a:latin typeface="Times New Roman"/>
              </a:rPr>
              <a:t>range</a:t>
            </a:r>
            <a:r>
              <a:rPr b="0" lang="en-US" sz="2400" spc="-12" strike="noStrike">
                <a:solidFill>
                  <a:srgbClr val="0d0d0d"/>
                </a:solidFill>
                <a:latin typeface="Times New Roman"/>
              </a:rPr>
              <a:t> </a:t>
            </a:r>
            <a:r>
              <a:rPr b="0" lang="en-US" sz="2400" spc="-1" strike="noStrike">
                <a:solidFill>
                  <a:srgbClr val="0d0d0d"/>
                </a:solidFill>
                <a:latin typeface="Times New Roman"/>
              </a:rPr>
              <a:t>of</a:t>
            </a:r>
            <a:r>
              <a:rPr b="0" lang="en-US" sz="2400" spc="-21" strike="noStrike">
                <a:solidFill>
                  <a:srgbClr val="0d0d0d"/>
                </a:solidFill>
                <a:latin typeface="Times New Roman"/>
              </a:rPr>
              <a:t> </a:t>
            </a:r>
            <a:r>
              <a:rPr b="0" lang="en-US" sz="2400" spc="-1" strike="noStrike">
                <a:solidFill>
                  <a:srgbClr val="0d0d0d"/>
                </a:solidFill>
                <a:latin typeface="Times New Roman"/>
              </a:rPr>
              <a:t>product</a:t>
            </a:r>
            <a:r>
              <a:rPr b="0" lang="en-US" sz="2400" spc="-7" strike="noStrike">
                <a:solidFill>
                  <a:srgbClr val="0d0d0d"/>
                </a:solidFill>
                <a:latin typeface="Times New Roman"/>
              </a:rPr>
              <a:t> </a:t>
            </a:r>
            <a:r>
              <a:rPr b="0" lang="en-US" sz="2400" spc="-1" strike="noStrike">
                <a:solidFill>
                  <a:srgbClr val="0d0d0d"/>
                </a:solidFill>
                <a:latin typeface="Times New Roman"/>
              </a:rPr>
              <a:t>development</a:t>
            </a:r>
            <a:r>
              <a:rPr b="0" lang="en-US" sz="2400" spc="4" strike="noStrike">
                <a:solidFill>
                  <a:srgbClr val="0d0d0d"/>
                </a:solidFill>
                <a:latin typeface="Times New Roman"/>
              </a:rPr>
              <a:t> </a:t>
            </a:r>
            <a:r>
              <a:rPr b="0" lang="en-US" sz="2400" spc="-1" strike="noStrike">
                <a:solidFill>
                  <a:srgbClr val="0d0d0d"/>
                </a:solidFill>
                <a:latin typeface="Times New Roman"/>
              </a:rPr>
              <a:t>along</a:t>
            </a:r>
            <a:r>
              <a:rPr b="0" lang="en-US" sz="2400" spc="-15" strike="noStrike">
                <a:solidFill>
                  <a:srgbClr val="0d0d0d"/>
                </a:solidFill>
                <a:latin typeface="Times New Roman"/>
              </a:rPr>
              <a:t> </a:t>
            </a:r>
            <a:r>
              <a:rPr b="0" lang="en-US" sz="2400" spc="-1" strike="noStrike">
                <a:solidFill>
                  <a:srgbClr val="0d0d0d"/>
                </a:solidFill>
                <a:latin typeface="Times New Roman"/>
              </a:rPr>
              <a:t>with</a:t>
            </a:r>
            <a:r>
              <a:rPr b="0" lang="en-US" sz="2400" spc="-7" strike="noStrike">
                <a:solidFill>
                  <a:srgbClr val="0d0d0d"/>
                </a:solidFill>
                <a:latin typeface="Times New Roman"/>
              </a:rPr>
              <a:t> </a:t>
            </a:r>
            <a:r>
              <a:rPr b="0" lang="en-US" sz="2400" spc="-12" strike="noStrike">
                <a:solidFill>
                  <a:srgbClr val="0d0d0d"/>
                </a:solidFill>
                <a:latin typeface="Times New Roman"/>
              </a:rPr>
              <a:t>customized </a:t>
            </a:r>
            <a:r>
              <a:rPr b="0" lang="en-US" sz="2400" spc="-1" strike="noStrike">
                <a:solidFill>
                  <a:srgbClr val="0d0d0d"/>
                </a:solidFill>
                <a:latin typeface="Times New Roman"/>
              </a:rPr>
              <a:t>features</a:t>
            </a:r>
            <a:r>
              <a:rPr b="0" lang="en-US" sz="2400" spc="24" strike="noStrike">
                <a:solidFill>
                  <a:srgbClr val="0d0d0d"/>
                </a:solidFill>
                <a:latin typeface="Times New Roman"/>
              </a:rPr>
              <a:t>  </a:t>
            </a:r>
            <a:r>
              <a:rPr b="0" lang="en-US" sz="2400" spc="-1" strike="noStrike">
                <a:solidFill>
                  <a:srgbClr val="0d0d0d"/>
                </a:solidFill>
                <a:latin typeface="Times New Roman"/>
              </a:rPr>
              <a:t>ensuring</a:t>
            </a:r>
            <a:r>
              <a:rPr b="0" lang="en-US" sz="2400" spc="32" strike="noStrike">
                <a:solidFill>
                  <a:srgbClr val="0d0d0d"/>
                </a:solidFill>
                <a:latin typeface="Times New Roman"/>
              </a:rPr>
              <a:t>  </a:t>
            </a:r>
            <a:r>
              <a:rPr b="0" lang="en-US" sz="2400" spc="-1" strike="noStrike">
                <a:solidFill>
                  <a:srgbClr val="0d0d0d"/>
                </a:solidFill>
                <a:latin typeface="Times New Roman"/>
              </a:rPr>
              <a:t>at</a:t>
            </a:r>
            <a:r>
              <a:rPr b="0" lang="en-US" sz="2400" spc="43" strike="noStrike">
                <a:solidFill>
                  <a:srgbClr val="0d0d0d"/>
                </a:solidFill>
                <a:latin typeface="Times New Roman"/>
              </a:rPr>
              <a:t>  </a:t>
            </a:r>
            <a:r>
              <a:rPr b="0" lang="en-US" sz="2400" spc="-1" strike="noStrike">
                <a:solidFill>
                  <a:srgbClr val="0d0d0d"/>
                </a:solidFill>
                <a:latin typeface="Times New Roman"/>
              </a:rPr>
              <a:t>most</a:t>
            </a:r>
            <a:r>
              <a:rPr b="0" lang="en-US" sz="2400" spc="38" strike="noStrike">
                <a:solidFill>
                  <a:srgbClr val="0d0d0d"/>
                </a:solidFill>
                <a:latin typeface="Times New Roman"/>
              </a:rPr>
              <a:t>  </a:t>
            </a:r>
            <a:r>
              <a:rPr b="0" lang="en-US" sz="2400" spc="-1" strike="noStrike">
                <a:solidFill>
                  <a:srgbClr val="0d0d0d"/>
                </a:solidFill>
                <a:latin typeface="Times New Roman"/>
              </a:rPr>
              <a:t>customer</a:t>
            </a:r>
            <a:r>
              <a:rPr b="0" lang="en-US" sz="2400" spc="43" strike="noStrike">
                <a:solidFill>
                  <a:srgbClr val="0d0d0d"/>
                </a:solidFill>
                <a:latin typeface="Times New Roman"/>
              </a:rPr>
              <a:t>  </a:t>
            </a:r>
            <a:r>
              <a:rPr b="0" lang="en-US" sz="2400" spc="-1" strike="noStrike">
                <a:solidFill>
                  <a:srgbClr val="0d0d0d"/>
                </a:solidFill>
                <a:latin typeface="Times New Roman"/>
              </a:rPr>
              <a:t>satisfaction</a:t>
            </a:r>
            <a:r>
              <a:rPr b="0" lang="en-US" sz="2400" spc="32" strike="noStrike">
                <a:solidFill>
                  <a:srgbClr val="0d0d0d"/>
                </a:solidFill>
                <a:latin typeface="Times New Roman"/>
              </a:rPr>
              <a:t>  </a:t>
            </a:r>
            <a:r>
              <a:rPr b="0" lang="en-US" sz="2400" spc="-1" strike="noStrike">
                <a:solidFill>
                  <a:srgbClr val="0d0d0d"/>
                </a:solidFill>
                <a:latin typeface="Times New Roman"/>
              </a:rPr>
              <a:t>and</a:t>
            </a:r>
            <a:r>
              <a:rPr b="0" lang="en-US" sz="2400" spc="32" strike="noStrike">
                <a:solidFill>
                  <a:srgbClr val="0d0d0d"/>
                </a:solidFill>
                <a:latin typeface="Times New Roman"/>
              </a:rPr>
              <a:t>  </a:t>
            </a:r>
            <a:r>
              <a:rPr b="0" lang="en-US" sz="2400" spc="-1" strike="noStrike">
                <a:solidFill>
                  <a:srgbClr val="0d0d0d"/>
                </a:solidFill>
                <a:latin typeface="Times New Roman"/>
              </a:rPr>
              <a:t>also</a:t>
            </a:r>
            <a:r>
              <a:rPr b="0" lang="en-US" sz="2400" spc="38" strike="noStrike">
                <a:solidFill>
                  <a:srgbClr val="0d0d0d"/>
                </a:solidFill>
                <a:latin typeface="Times New Roman"/>
              </a:rPr>
              <a:t>  </a:t>
            </a:r>
            <a:r>
              <a:rPr b="0" lang="en-US" sz="2400" spc="-1" strike="noStrike">
                <a:solidFill>
                  <a:srgbClr val="0d0d0d"/>
                </a:solidFill>
                <a:latin typeface="Times New Roman"/>
              </a:rPr>
              <a:t>empower</a:t>
            </a:r>
            <a:r>
              <a:rPr b="0" lang="en-US" sz="2400" spc="43" strike="noStrike">
                <a:solidFill>
                  <a:srgbClr val="0d0d0d"/>
                </a:solidFill>
                <a:latin typeface="Times New Roman"/>
              </a:rPr>
              <a:t>  </a:t>
            </a:r>
            <a:r>
              <a:rPr b="0" lang="en-US" sz="2400" spc="-1" strike="noStrike">
                <a:solidFill>
                  <a:srgbClr val="0d0d0d"/>
                </a:solidFill>
                <a:latin typeface="Times New Roman"/>
              </a:rPr>
              <a:t>individual</a:t>
            </a:r>
            <a:r>
              <a:rPr b="0" lang="en-US" sz="2400" spc="43" strike="noStrike">
                <a:solidFill>
                  <a:srgbClr val="0d0d0d"/>
                </a:solidFill>
                <a:latin typeface="Times New Roman"/>
              </a:rPr>
              <a:t>  </a:t>
            </a:r>
            <a:r>
              <a:rPr b="0" lang="en-US" sz="2400" spc="-21" strike="noStrike">
                <a:solidFill>
                  <a:srgbClr val="0d0d0d"/>
                </a:solidFill>
                <a:latin typeface="Times New Roman"/>
              </a:rPr>
              <a:t>with </a:t>
            </a:r>
            <a:r>
              <a:rPr b="0" lang="en-US" sz="2400" spc="-1" strike="noStrike">
                <a:solidFill>
                  <a:srgbClr val="0d0d0d"/>
                </a:solidFill>
                <a:latin typeface="Times New Roman"/>
              </a:rPr>
              <a:t>knowledge,</a:t>
            </a:r>
            <a:r>
              <a:rPr b="0" lang="en-US" sz="2400" spc="32" strike="noStrike">
                <a:solidFill>
                  <a:srgbClr val="0d0d0d"/>
                </a:solidFill>
                <a:latin typeface="Times New Roman"/>
              </a:rPr>
              <a:t> </a:t>
            </a:r>
            <a:r>
              <a:rPr b="0" lang="en-US" sz="2400" spc="-1" strike="noStrike">
                <a:solidFill>
                  <a:srgbClr val="0d0d0d"/>
                </a:solidFill>
                <a:latin typeface="Times New Roman"/>
              </a:rPr>
              <a:t>skills</a:t>
            </a:r>
            <a:r>
              <a:rPr b="0" lang="en-US" sz="2400" spc="43" strike="noStrike">
                <a:solidFill>
                  <a:srgbClr val="0d0d0d"/>
                </a:solidFill>
                <a:latin typeface="Times New Roman"/>
              </a:rPr>
              <a:t> </a:t>
            </a:r>
            <a:r>
              <a:rPr b="0" lang="en-US" sz="2400" spc="-1" strike="noStrike">
                <a:solidFill>
                  <a:srgbClr val="0d0d0d"/>
                </a:solidFill>
                <a:latin typeface="Times New Roman"/>
              </a:rPr>
              <a:t>and</a:t>
            </a:r>
            <a:r>
              <a:rPr b="0" lang="en-US" sz="2400" spc="49" strike="noStrike">
                <a:solidFill>
                  <a:srgbClr val="0d0d0d"/>
                </a:solidFill>
                <a:latin typeface="Times New Roman"/>
              </a:rPr>
              <a:t> </a:t>
            </a:r>
            <a:r>
              <a:rPr b="0" lang="en-US" sz="2400" spc="-1" strike="noStrike">
                <a:solidFill>
                  <a:srgbClr val="0d0d0d"/>
                </a:solidFill>
                <a:latin typeface="Times New Roman"/>
              </a:rPr>
              <a:t>competencies</a:t>
            </a:r>
            <a:r>
              <a:rPr b="0" lang="en-US" sz="2400" spc="49" strike="noStrike">
                <a:solidFill>
                  <a:srgbClr val="0d0d0d"/>
                </a:solidFill>
                <a:latin typeface="Times New Roman"/>
              </a:rPr>
              <a:t> </a:t>
            </a:r>
            <a:r>
              <a:rPr b="0" lang="en-US" sz="2400" spc="-1" strike="noStrike">
                <a:solidFill>
                  <a:srgbClr val="0d0d0d"/>
                </a:solidFill>
                <a:latin typeface="Times New Roman"/>
              </a:rPr>
              <a:t>that</a:t>
            </a:r>
            <a:r>
              <a:rPr b="0" lang="en-US" sz="2400" spc="43" strike="noStrike">
                <a:solidFill>
                  <a:srgbClr val="0d0d0d"/>
                </a:solidFill>
                <a:latin typeface="Times New Roman"/>
              </a:rPr>
              <a:t> </a:t>
            </a:r>
            <a:r>
              <a:rPr b="0" lang="en-US" sz="2400" spc="-1" strike="noStrike">
                <a:solidFill>
                  <a:srgbClr val="0d0d0d"/>
                </a:solidFill>
                <a:latin typeface="Times New Roman"/>
              </a:rPr>
              <a:t>assist</a:t>
            </a:r>
            <a:r>
              <a:rPr b="0" lang="en-US" sz="2400" spc="38" strike="noStrike">
                <a:solidFill>
                  <a:srgbClr val="0d0d0d"/>
                </a:solidFill>
                <a:latin typeface="Times New Roman"/>
              </a:rPr>
              <a:t> </a:t>
            </a:r>
            <a:r>
              <a:rPr b="0" lang="en-US" sz="2400" spc="-1" strike="noStrike">
                <a:solidFill>
                  <a:srgbClr val="0d0d0d"/>
                </a:solidFill>
                <a:latin typeface="Times New Roman"/>
              </a:rPr>
              <a:t>them</a:t>
            </a:r>
            <a:r>
              <a:rPr b="0" lang="en-US" sz="2400" spc="29" strike="noStrike">
                <a:solidFill>
                  <a:srgbClr val="0d0d0d"/>
                </a:solidFill>
                <a:latin typeface="Times New Roman"/>
              </a:rPr>
              <a:t> </a:t>
            </a:r>
            <a:r>
              <a:rPr b="0" lang="en-US" sz="2400" spc="-1" strike="noStrike">
                <a:solidFill>
                  <a:srgbClr val="0d0d0d"/>
                </a:solidFill>
                <a:latin typeface="Times New Roman"/>
              </a:rPr>
              <a:t>to</a:t>
            </a:r>
            <a:r>
              <a:rPr b="0" lang="en-US" sz="2400" spc="49" strike="noStrike">
                <a:solidFill>
                  <a:srgbClr val="0d0d0d"/>
                </a:solidFill>
                <a:latin typeface="Times New Roman"/>
              </a:rPr>
              <a:t> </a:t>
            </a:r>
            <a:r>
              <a:rPr b="0" lang="en-US" sz="2400" spc="-1" strike="noStrike">
                <a:solidFill>
                  <a:srgbClr val="0d0d0d"/>
                </a:solidFill>
                <a:latin typeface="Times New Roman"/>
              </a:rPr>
              <a:t>escalate</a:t>
            </a:r>
            <a:r>
              <a:rPr b="0" lang="en-US" sz="2400" spc="43" strike="noStrike">
                <a:solidFill>
                  <a:srgbClr val="0d0d0d"/>
                </a:solidFill>
                <a:latin typeface="Times New Roman"/>
              </a:rPr>
              <a:t> </a:t>
            </a:r>
            <a:r>
              <a:rPr b="0" lang="en-US" sz="2400" spc="-1" strike="noStrike">
                <a:solidFill>
                  <a:srgbClr val="0d0d0d"/>
                </a:solidFill>
                <a:latin typeface="Times New Roman"/>
              </a:rPr>
              <a:t>as</a:t>
            </a:r>
            <a:r>
              <a:rPr b="0" lang="en-US" sz="2400" spc="49" strike="noStrike">
                <a:solidFill>
                  <a:srgbClr val="0d0d0d"/>
                </a:solidFill>
                <a:latin typeface="Times New Roman"/>
              </a:rPr>
              <a:t> </a:t>
            </a:r>
            <a:r>
              <a:rPr b="0" lang="en-US" sz="2400" spc="-1" strike="noStrike">
                <a:solidFill>
                  <a:srgbClr val="0d0d0d"/>
                </a:solidFill>
                <a:latin typeface="Times New Roman"/>
              </a:rPr>
              <a:t>integrated</a:t>
            </a:r>
            <a:r>
              <a:rPr b="0" lang="en-US" sz="2400" spc="43" strike="noStrike">
                <a:solidFill>
                  <a:srgbClr val="0d0d0d"/>
                </a:solidFill>
                <a:latin typeface="Times New Roman"/>
              </a:rPr>
              <a:t> </a:t>
            </a:r>
            <a:r>
              <a:rPr b="0" lang="en-US" sz="2400" spc="-12" strike="noStrike">
                <a:solidFill>
                  <a:srgbClr val="0d0d0d"/>
                </a:solidFill>
                <a:latin typeface="Times New Roman"/>
              </a:rPr>
              <a:t>individuals </a:t>
            </a:r>
            <a:r>
              <a:rPr b="0" lang="en-US" sz="2400" spc="-1" strike="noStrike">
                <a:solidFill>
                  <a:srgbClr val="0d0d0d"/>
                </a:solidFill>
                <a:latin typeface="Times New Roman"/>
              </a:rPr>
              <a:t>with</a:t>
            </a:r>
            <a:r>
              <a:rPr b="0" lang="en-US" sz="2400" spc="-41" strike="noStrike">
                <a:solidFill>
                  <a:srgbClr val="0d0d0d"/>
                </a:solidFill>
                <a:latin typeface="Times New Roman"/>
              </a:rPr>
              <a:t> </a:t>
            </a:r>
            <a:r>
              <a:rPr b="0" lang="en-US" sz="2400" spc="-1" strike="noStrike">
                <a:solidFill>
                  <a:srgbClr val="0d0d0d"/>
                </a:solidFill>
                <a:latin typeface="Times New Roman"/>
              </a:rPr>
              <a:t>a</a:t>
            </a:r>
            <a:r>
              <a:rPr b="0" lang="en-US" sz="2400" spc="-15" strike="noStrike">
                <a:solidFill>
                  <a:srgbClr val="0d0d0d"/>
                </a:solidFill>
                <a:latin typeface="Times New Roman"/>
              </a:rPr>
              <a:t> </a:t>
            </a:r>
            <a:r>
              <a:rPr b="0" lang="en-US" sz="2400" spc="-1" strike="noStrike">
                <a:solidFill>
                  <a:srgbClr val="0d0d0d"/>
                </a:solidFill>
                <a:latin typeface="Times New Roman"/>
              </a:rPr>
              <a:t>sense</a:t>
            </a:r>
            <a:r>
              <a:rPr b="0" lang="en-US" sz="2400" spc="-21" strike="noStrike">
                <a:solidFill>
                  <a:srgbClr val="0d0d0d"/>
                </a:solidFill>
                <a:latin typeface="Times New Roman"/>
              </a:rPr>
              <a:t> </a:t>
            </a:r>
            <a:r>
              <a:rPr b="0" lang="en-US" sz="2400" spc="-1" strike="noStrike">
                <a:solidFill>
                  <a:srgbClr val="0d0d0d"/>
                </a:solidFill>
                <a:latin typeface="Times New Roman"/>
              </a:rPr>
              <a:t>of</a:t>
            </a:r>
            <a:r>
              <a:rPr b="0" lang="en-US" sz="2400" spc="-15" strike="noStrike">
                <a:solidFill>
                  <a:srgbClr val="0d0d0d"/>
                </a:solidFill>
                <a:latin typeface="Times New Roman"/>
              </a:rPr>
              <a:t> </a:t>
            </a:r>
            <a:r>
              <a:rPr b="0" lang="en-US" sz="2400" spc="-1" strike="noStrike">
                <a:solidFill>
                  <a:srgbClr val="0d0d0d"/>
                </a:solidFill>
                <a:latin typeface="Times New Roman"/>
              </a:rPr>
              <a:t>commitment</a:t>
            </a:r>
            <a:r>
              <a:rPr b="0" lang="en-US" sz="2400" spc="-7" strike="noStrike">
                <a:solidFill>
                  <a:srgbClr val="0d0d0d"/>
                </a:solidFill>
                <a:latin typeface="Times New Roman"/>
              </a:rPr>
              <a:t> </a:t>
            </a:r>
            <a:r>
              <a:rPr b="0" lang="en-US" sz="2400" spc="-1" strike="noStrike">
                <a:solidFill>
                  <a:srgbClr val="0d0d0d"/>
                </a:solidFill>
                <a:latin typeface="Times New Roman"/>
              </a:rPr>
              <a:t>and</a:t>
            </a:r>
            <a:r>
              <a:rPr b="0" lang="en-US" sz="2400" spc="-15" strike="noStrike">
                <a:solidFill>
                  <a:srgbClr val="0d0d0d"/>
                </a:solidFill>
                <a:latin typeface="Times New Roman"/>
              </a:rPr>
              <a:t> </a:t>
            </a:r>
            <a:r>
              <a:rPr b="0" lang="en-US" sz="2400" spc="-12" strike="noStrike">
                <a:solidFill>
                  <a:srgbClr val="0d0d0d"/>
                </a:solidFill>
                <a:latin typeface="Times New Roman"/>
              </a:rPr>
              <a:t>dedication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pic>
        <p:nvPicPr>
          <p:cNvPr id="226" name="" descr=""/>
          <p:cNvPicPr/>
          <p:nvPr/>
        </p:nvPicPr>
        <p:blipFill>
          <a:blip r:embed="rId1"/>
          <a:stretch/>
        </p:blipFill>
        <p:spPr>
          <a:xfrm>
            <a:off x="209520" y="360000"/>
            <a:ext cx="6270480" cy="6259320"/>
          </a:xfrm>
          <a:prstGeom prst="rect">
            <a:avLst/>
          </a:prstGeom>
          <a:ln w="0">
            <a:noFill/>
          </a:ln>
        </p:spPr>
      </p:pic>
      <p:pic>
        <p:nvPicPr>
          <p:cNvPr id="227" name="" descr=""/>
          <p:cNvPicPr/>
          <p:nvPr/>
        </p:nvPicPr>
        <p:blipFill>
          <a:blip r:embed="rId2"/>
          <a:stretch/>
        </p:blipFill>
        <p:spPr>
          <a:xfrm>
            <a:off x="6660000" y="658800"/>
            <a:ext cx="5280480" cy="2323800"/>
          </a:xfrm>
          <a:prstGeom prst="rect">
            <a:avLst/>
          </a:prstGeom>
          <a:ln w="0">
            <a:noFill/>
          </a:ln>
        </p:spPr>
      </p:pic>
      <p:pic>
        <p:nvPicPr>
          <p:cNvPr id="228" name="" descr=""/>
          <p:cNvPicPr/>
          <p:nvPr/>
        </p:nvPicPr>
        <p:blipFill>
          <a:blip r:embed="rId3"/>
          <a:stretch/>
        </p:blipFill>
        <p:spPr>
          <a:xfrm>
            <a:off x="6800400" y="3099240"/>
            <a:ext cx="5079600" cy="23007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pic>
        <p:nvPicPr>
          <p:cNvPr id="229" name="" descr=""/>
          <p:cNvPicPr/>
          <p:nvPr/>
        </p:nvPicPr>
        <p:blipFill>
          <a:blip r:embed="rId1"/>
          <a:stretch/>
        </p:blipFill>
        <p:spPr>
          <a:xfrm>
            <a:off x="377640" y="360000"/>
            <a:ext cx="10782360" cy="6038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 descr=""/>
          <p:cNvPicPr/>
          <p:nvPr/>
        </p:nvPicPr>
        <p:blipFill>
          <a:blip r:embed="rId1"/>
          <a:stretch/>
        </p:blipFill>
        <p:spPr>
          <a:xfrm>
            <a:off x="-120960" y="95040"/>
            <a:ext cx="12191760" cy="66963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Picture 2" descr=""/>
          <p:cNvPicPr/>
          <p:nvPr/>
        </p:nvPicPr>
        <p:blipFill>
          <a:blip r:embed="rId1"/>
          <a:stretch/>
        </p:blipFill>
        <p:spPr>
          <a:xfrm>
            <a:off x="0" y="193680"/>
            <a:ext cx="12191760" cy="6470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 descr=""/>
          <p:cNvPicPr/>
          <p:nvPr/>
        </p:nvPicPr>
        <p:blipFill>
          <a:blip r:embed="rId1"/>
          <a:stretch/>
        </p:blipFill>
        <p:spPr>
          <a:xfrm>
            <a:off x="360" y="161640"/>
            <a:ext cx="12191760" cy="64983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 descr=""/>
          <p:cNvPicPr/>
          <p:nvPr/>
        </p:nvPicPr>
        <p:blipFill>
          <a:blip r:embed="rId1"/>
          <a:stretch/>
        </p:blipFill>
        <p:spPr>
          <a:xfrm>
            <a:off x="360" y="-19728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 descr=""/>
          <p:cNvPicPr/>
          <p:nvPr/>
        </p:nvPicPr>
        <p:blipFill>
          <a:blip r:embed="rId1"/>
          <a:stretch/>
        </p:blipFill>
        <p:spPr>
          <a:xfrm>
            <a:off x="360" y="-1728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 descr=""/>
          <p:cNvPicPr/>
          <p:nvPr/>
        </p:nvPicPr>
        <p:blipFill>
          <a:blip r:embed="rId1"/>
          <a:stretch/>
        </p:blipFill>
        <p:spPr>
          <a:xfrm>
            <a:off x="0" y="-1728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236" name="TextBox 2"/>
          <p:cNvSpPr/>
          <p:nvPr/>
        </p:nvSpPr>
        <p:spPr>
          <a:xfrm>
            <a:off x="-116640" y="3013560"/>
            <a:ext cx="324504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Output</a:t>
            </a:r>
            <a:endParaRPr b="0" lang="en-IN" sz="4800" spc="-1" strike="noStrike">
              <a:solidFill>
                <a:srgbClr val="000000"/>
              </a:solidFill>
              <a:latin typeface="Arial"/>
            </a:endParaRPr>
          </a:p>
        </p:txBody>
      </p:sp>
      <p:pic>
        <p:nvPicPr>
          <p:cNvPr id="237" name="" descr=""/>
          <p:cNvPicPr/>
          <p:nvPr/>
        </p:nvPicPr>
        <p:blipFill>
          <a:blip r:embed="rId1"/>
          <a:stretch/>
        </p:blipFill>
        <p:spPr>
          <a:xfrm>
            <a:off x="4320000" y="360000"/>
            <a:ext cx="6611760" cy="62524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Rectangle 4"/>
          <p:cNvSpPr/>
          <p:nvPr/>
        </p:nvSpPr>
        <p:spPr>
          <a:xfrm>
            <a:off x="1518120" y="2319480"/>
            <a:ext cx="5630760" cy="1554120"/>
          </a:xfrm>
          <a:prstGeom prst="rect">
            <a:avLst/>
          </a:prstGeom>
          <a:noFill/>
          <a:ln w="0">
            <a:noFill/>
          </a:ln>
        </p:spPr>
        <p:style>
          <a:lnRef idx="0"/>
          <a:fillRef idx="0"/>
          <a:effectRef idx="0"/>
          <a:fontRef idx="minor"/>
        </p:style>
        <p:txBody>
          <a:bodyPr wrap="none" anchor="t">
            <a:spAutoFit/>
          </a:bodyPr>
          <a:p>
            <a:pPr algn="ctr">
              <a:lnSpc>
                <a:spcPct val="100000"/>
              </a:lnSpc>
            </a:pPr>
            <a:r>
              <a:rPr b="1" lang="en-US" sz="9600" spc="-1" strike="noStrike">
                <a:solidFill>
                  <a:schemeClr val="accent4">
                    <a:lumMod val="60000"/>
                    <a:lumOff val="40000"/>
                  </a:schemeClr>
                </a:solidFill>
                <a:latin typeface="Corbel"/>
              </a:rPr>
              <a:t>Thank You</a:t>
            </a:r>
            <a:endParaRPr b="0" lang="en-IN" sz="9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437760" y="2476080"/>
            <a:ext cx="2946960" cy="1905840"/>
          </a:xfrm>
          <a:prstGeom prst="rect">
            <a:avLst/>
          </a:prstGeom>
          <a:noFill/>
          <a:ln w="0">
            <a:noFill/>
          </a:ln>
        </p:spPr>
        <p:txBody>
          <a:bodyPr anchor="ctr">
            <a:normAutofit/>
          </a:bodyPr>
          <a:p>
            <a:pPr indent="0">
              <a:lnSpc>
                <a:spcPct val="90000"/>
              </a:lnSpc>
              <a:buNone/>
            </a:pPr>
            <a:r>
              <a:rPr b="1" lang="en-US" sz="6600" spc="-60" strike="noStrike">
                <a:solidFill>
                  <a:srgbClr val="0d0d0d"/>
                </a:solidFill>
                <a:latin typeface="Comic Sans MS"/>
              </a:rPr>
              <a:t>Vision</a:t>
            </a:r>
            <a:endParaRPr b="0" lang="en-US" sz="6600" spc="-1" strike="noStrike">
              <a:solidFill>
                <a:srgbClr val="000000"/>
              </a:solidFill>
              <a:latin typeface="Corbel"/>
            </a:endParaRPr>
          </a:p>
        </p:txBody>
      </p:sp>
      <p:sp>
        <p:nvSpPr>
          <p:cNvPr id="181" name="TextBox 4"/>
          <p:cNvSpPr/>
          <p:nvPr/>
        </p:nvSpPr>
        <p:spPr>
          <a:xfrm>
            <a:off x="3861000" y="1830600"/>
            <a:ext cx="7893000" cy="301392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IN" sz="3200" spc="-1" strike="noStrike">
                <a:solidFill>
                  <a:srgbClr val="0d0d0d"/>
                </a:solidFill>
                <a:latin typeface="Times New Roman"/>
              </a:rPr>
              <a:t>To Empower unskilled Individual with Knowledge, skills and Technical competences in the field of Information Technology and embedded engineering which assist them to escalate as integrated individuals contributing to company’s and National growth</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82" name="TextBox 3"/>
          <p:cNvSpPr/>
          <p:nvPr/>
        </p:nvSpPr>
        <p:spPr>
          <a:xfrm>
            <a:off x="327240" y="2967480"/>
            <a:ext cx="289224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5400" spc="-1" strike="noStrike">
                <a:solidFill>
                  <a:srgbClr val="000000"/>
                </a:solidFill>
                <a:latin typeface="Comic Sans MS"/>
              </a:rPr>
              <a:t>Missions</a:t>
            </a:r>
            <a:endParaRPr b="0" lang="en-IN" sz="5400" spc="-1" strike="noStrike">
              <a:solidFill>
                <a:srgbClr val="000000"/>
              </a:solidFill>
              <a:latin typeface="Arial"/>
            </a:endParaRPr>
          </a:p>
        </p:txBody>
      </p:sp>
      <p:sp>
        <p:nvSpPr>
          <p:cNvPr id="183" name="Rectangle 6"/>
          <p:cNvSpPr/>
          <p:nvPr/>
        </p:nvSpPr>
        <p:spPr>
          <a:xfrm>
            <a:off x="3747240" y="757440"/>
            <a:ext cx="7261200" cy="534276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0d0d0d"/>
              </a:buClr>
              <a:buFont typeface="Wingdings" charset="2"/>
              <a:buChar char=""/>
            </a:pPr>
            <a:r>
              <a:rPr b="0" lang="en-US" sz="1800" spc="-1" strike="noStrike">
                <a:solidFill>
                  <a:srgbClr val="0d0d0d"/>
                </a:solidFill>
                <a:latin typeface="Times New Roman"/>
              </a:rPr>
              <a:t>Provide</a:t>
            </a:r>
            <a:r>
              <a:rPr b="0" lang="en-US" sz="1800" spc="-1" strike="noStrike">
                <a:solidFill>
                  <a:srgbClr val="0d0d0d"/>
                </a:solidFill>
                <a:latin typeface="Times New Roman"/>
              </a:rPr>
              <a:t>	</a:t>
            </a:r>
            <a:r>
              <a:rPr b="0" lang="en-US" sz="1800" spc="-1" strike="noStrike">
                <a:solidFill>
                  <a:srgbClr val="0d0d0d"/>
                </a:solidFill>
                <a:latin typeface="Times New Roman"/>
              </a:rPr>
              <a:t>cost</a:t>
            </a:r>
            <a:r>
              <a:rPr b="0" lang="en-US" sz="1800" spc="-1" strike="noStrike">
                <a:solidFill>
                  <a:srgbClr val="0d0d0d"/>
                </a:solidFill>
                <a:latin typeface="Times New Roman"/>
              </a:rPr>
              <a:t>	</a:t>
            </a:r>
            <a:r>
              <a:rPr b="0" lang="en-US" sz="1800" spc="-1" strike="noStrike">
                <a:solidFill>
                  <a:srgbClr val="0d0d0d"/>
                </a:solidFill>
                <a:latin typeface="Times New Roman"/>
              </a:rPr>
              <a:t>effective</a:t>
            </a:r>
            <a:r>
              <a:rPr b="0" lang="en-US" sz="1800" spc="-1" strike="noStrike">
                <a:solidFill>
                  <a:srgbClr val="0d0d0d"/>
                </a:solidFill>
                <a:latin typeface="Times New Roman"/>
              </a:rPr>
              <a:t>	</a:t>
            </a:r>
            <a:r>
              <a:rPr b="0" lang="en-US" sz="1800" spc="-1" strike="noStrike">
                <a:solidFill>
                  <a:srgbClr val="0d0d0d"/>
                </a:solidFill>
                <a:latin typeface="Times New Roman"/>
              </a:rPr>
              <a:t>and</a:t>
            </a:r>
            <a:r>
              <a:rPr b="0" lang="en-US" sz="1800" spc="-1" strike="noStrike">
                <a:solidFill>
                  <a:srgbClr val="0d0d0d"/>
                </a:solidFill>
                <a:latin typeface="Times New Roman"/>
              </a:rPr>
              <a:t>	</a:t>
            </a:r>
            <a:r>
              <a:rPr b="0" lang="en-US" sz="1800" spc="-1" strike="noStrike">
                <a:solidFill>
                  <a:srgbClr val="0d0d0d"/>
                </a:solidFill>
                <a:latin typeface="Times New Roman"/>
              </a:rPr>
              <a:t>reliable</a:t>
            </a:r>
            <a:r>
              <a:rPr b="0" lang="en-US" sz="1800" spc="-1" strike="noStrike">
                <a:solidFill>
                  <a:srgbClr val="0d0d0d"/>
                </a:solidFill>
                <a:latin typeface="Times New Roman"/>
              </a:rPr>
              <a:t>	</a:t>
            </a:r>
            <a:r>
              <a:rPr b="0" lang="en-US" sz="1800" spc="-1" strike="noStrike">
                <a:solidFill>
                  <a:srgbClr val="0d0d0d"/>
                </a:solidFill>
                <a:latin typeface="Times New Roman"/>
              </a:rPr>
              <a:t>solutions</a:t>
            </a:r>
            <a:r>
              <a:rPr b="0" lang="en-US" sz="1800" spc="-1" strike="noStrike">
                <a:solidFill>
                  <a:srgbClr val="0d0d0d"/>
                </a:solidFill>
                <a:latin typeface="Times New Roman"/>
              </a:rPr>
              <a:t>	</a:t>
            </a:r>
            <a:r>
              <a:rPr b="0" lang="en-US" sz="1800" spc="-1" strike="noStrike">
                <a:solidFill>
                  <a:srgbClr val="0d0d0d"/>
                </a:solidFill>
                <a:latin typeface="Times New Roman"/>
              </a:rPr>
              <a:t>to</a:t>
            </a:r>
            <a:r>
              <a:rPr b="0" lang="en-US" sz="1800" spc="-1" strike="noStrike">
                <a:solidFill>
                  <a:srgbClr val="0d0d0d"/>
                </a:solidFill>
                <a:latin typeface="Times New Roman"/>
              </a:rPr>
              <a:t>	</a:t>
            </a:r>
            <a:r>
              <a:rPr b="0" lang="en-US" sz="1800" spc="-1" strike="noStrike">
                <a:solidFill>
                  <a:srgbClr val="0d0d0d"/>
                </a:solidFill>
                <a:latin typeface="Times New Roman"/>
              </a:rPr>
              <a:t>customers</a:t>
            </a:r>
            <a:r>
              <a:rPr b="0" lang="en-US" sz="1800" spc="-1" strike="noStrike">
                <a:solidFill>
                  <a:srgbClr val="0d0d0d"/>
                </a:solidFill>
                <a:latin typeface="Times New Roman"/>
              </a:rPr>
              <a:t>	</a:t>
            </a:r>
            <a:r>
              <a:rPr b="0" lang="en-US" sz="1800" spc="-1" strike="noStrike">
                <a:solidFill>
                  <a:srgbClr val="0d0d0d"/>
                </a:solidFill>
                <a:latin typeface="Times New Roman"/>
              </a:rPr>
              <a:t>across</a:t>
            </a:r>
            <a:r>
              <a:rPr b="0" lang="en-US" sz="1800" spc="-1" strike="noStrike">
                <a:solidFill>
                  <a:srgbClr val="0d0d0d"/>
                </a:solidFill>
                <a:latin typeface="Times New Roman"/>
              </a:rPr>
              <a:t>	</a:t>
            </a:r>
            <a:r>
              <a:rPr b="0" lang="en-US" sz="1800" spc="-1" strike="noStrike">
                <a:solidFill>
                  <a:srgbClr val="0d0d0d"/>
                </a:solidFill>
                <a:latin typeface="Times New Roman"/>
              </a:rPr>
              <a:t>various</a:t>
            </a:r>
            <a:r>
              <a:rPr b="0" lang="en-US" sz="1800" spc="-1" strike="noStrike">
                <a:solidFill>
                  <a:srgbClr val="0d0d0d"/>
                </a:solidFill>
                <a:latin typeface="Times New Roman"/>
              </a:rPr>
              <a:t>	</a:t>
            </a:r>
            <a:r>
              <a:rPr b="0" lang="en-US" sz="1800" spc="-1" strike="noStrike">
                <a:solidFill>
                  <a:srgbClr val="0d0d0d"/>
                </a:solidFill>
                <a:latin typeface="Times New Roman"/>
              </a:rPr>
              <a:t>latest technologies.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0d0d0d"/>
              </a:buClr>
              <a:buFont typeface="Wingdings" charset="2"/>
              <a:buChar char=""/>
            </a:pPr>
            <a:r>
              <a:rPr b="0" lang="en-US" sz="1800" spc="-1" strike="noStrike">
                <a:solidFill>
                  <a:srgbClr val="0d0d0d"/>
                </a:solidFill>
                <a:latin typeface="Times New Roman"/>
              </a:rPr>
              <a:t>Offer scalable end-to-end application development and management solutions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0d0d0d"/>
              </a:buClr>
              <a:buFont typeface="Wingdings" charset="2"/>
              <a:buChar char=""/>
            </a:pPr>
            <a:r>
              <a:rPr b="0" lang="en-US" sz="1800" spc="-1" strike="noStrike">
                <a:solidFill>
                  <a:srgbClr val="0d0d0d"/>
                </a:solidFill>
                <a:latin typeface="Times New Roman"/>
              </a:rPr>
              <a:t>Provide cost effective highly scalable products for varied verticals.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0d0d0d"/>
              </a:buClr>
              <a:buFont typeface="Wingdings" charset="2"/>
              <a:buChar char=""/>
            </a:pPr>
            <a:r>
              <a:rPr b="0" lang="en-US" sz="1800" spc="-1" strike="noStrike">
                <a:solidFill>
                  <a:srgbClr val="0d0d0d"/>
                </a:solidFill>
                <a:latin typeface="Times New Roman"/>
              </a:rPr>
              <a:t>Focus</a:t>
            </a:r>
            <a:r>
              <a:rPr b="0" lang="en-US" sz="1800" spc="-1" strike="noStrike">
                <a:solidFill>
                  <a:srgbClr val="0d0d0d"/>
                </a:solidFill>
                <a:latin typeface="Times New Roman"/>
              </a:rPr>
              <a:t>	</a:t>
            </a:r>
            <a:r>
              <a:rPr b="0" lang="en-US" sz="1800" spc="-1" strike="noStrike">
                <a:solidFill>
                  <a:srgbClr val="0d0d0d"/>
                </a:solidFill>
                <a:latin typeface="Times New Roman"/>
              </a:rPr>
              <a:t>on</a:t>
            </a:r>
            <a:r>
              <a:rPr b="0" lang="en-US" sz="1800" spc="-1" strike="noStrike">
                <a:solidFill>
                  <a:srgbClr val="0d0d0d"/>
                </a:solidFill>
                <a:latin typeface="Times New Roman"/>
              </a:rPr>
              <a:t>	</a:t>
            </a:r>
            <a:r>
              <a:rPr b="0" lang="en-US" sz="1800" spc="-1" strike="noStrike">
                <a:solidFill>
                  <a:srgbClr val="0d0d0d"/>
                </a:solidFill>
                <a:latin typeface="Times New Roman"/>
              </a:rPr>
              <a:t>creating</a:t>
            </a:r>
            <a:r>
              <a:rPr b="0" lang="en-US" sz="1800" spc="-1" strike="noStrike">
                <a:solidFill>
                  <a:srgbClr val="0d0d0d"/>
                </a:solidFill>
                <a:latin typeface="Times New Roman"/>
              </a:rPr>
              <a:t>	</a:t>
            </a:r>
            <a:r>
              <a:rPr b="0" lang="en-US" sz="1800" spc="-1" strike="noStrike">
                <a:solidFill>
                  <a:srgbClr val="0d0d0d"/>
                </a:solidFill>
                <a:latin typeface="Times New Roman"/>
              </a:rPr>
              <a:t>sustainable</a:t>
            </a:r>
            <a:r>
              <a:rPr b="0" lang="en-US" sz="1800" spc="-1" strike="noStrike">
                <a:solidFill>
                  <a:srgbClr val="0d0d0d"/>
                </a:solidFill>
                <a:latin typeface="Times New Roman"/>
              </a:rPr>
              <a:t>	</a:t>
            </a:r>
            <a:r>
              <a:rPr b="0" lang="en-US" sz="1800" spc="-1" strike="noStrike">
                <a:solidFill>
                  <a:srgbClr val="0d0d0d"/>
                </a:solidFill>
                <a:latin typeface="Times New Roman"/>
              </a:rPr>
              <a:t>value</a:t>
            </a:r>
            <a:r>
              <a:rPr b="0" lang="en-US" sz="1800" spc="-1" strike="noStrike">
                <a:solidFill>
                  <a:srgbClr val="0d0d0d"/>
                </a:solidFill>
                <a:latin typeface="Times New Roman"/>
              </a:rPr>
              <a:t>	</a:t>
            </a:r>
            <a:r>
              <a:rPr b="0" lang="en-US" sz="1800" spc="-1" strike="noStrike">
                <a:solidFill>
                  <a:srgbClr val="0d0d0d"/>
                </a:solidFill>
                <a:latin typeface="Times New Roman"/>
              </a:rPr>
              <a:t>growth</a:t>
            </a:r>
            <a:r>
              <a:rPr b="0" lang="en-US" sz="1800" spc="-1" strike="noStrike">
                <a:solidFill>
                  <a:srgbClr val="0d0d0d"/>
                </a:solidFill>
                <a:latin typeface="Times New Roman"/>
              </a:rPr>
              <a:t>	</a:t>
            </a:r>
            <a:r>
              <a:rPr b="0" lang="en-US" sz="1800" spc="-1" strike="noStrike">
                <a:solidFill>
                  <a:srgbClr val="0d0d0d"/>
                </a:solidFill>
                <a:latin typeface="Times New Roman"/>
              </a:rPr>
              <a:t>through</a:t>
            </a:r>
            <a:r>
              <a:rPr b="0" lang="en-US" sz="1800" spc="-1" strike="noStrike">
                <a:solidFill>
                  <a:srgbClr val="0d0d0d"/>
                </a:solidFill>
                <a:latin typeface="Times New Roman"/>
              </a:rPr>
              <a:t>	</a:t>
            </a:r>
            <a:r>
              <a:rPr b="0" lang="en-US" sz="1800" spc="-1" strike="noStrike">
                <a:solidFill>
                  <a:srgbClr val="0d0d0d"/>
                </a:solidFill>
                <a:latin typeface="Times New Roman"/>
              </a:rPr>
              <a:t>innovative</a:t>
            </a:r>
            <a:r>
              <a:rPr b="0" lang="en-US" sz="1800" spc="-1" strike="noStrike">
                <a:solidFill>
                  <a:srgbClr val="0d0d0d"/>
                </a:solidFill>
                <a:latin typeface="Times New Roman"/>
              </a:rPr>
              <a:t>	</a:t>
            </a:r>
            <a:r>
              <a:rPr b="0" lang="en-US" sz="1800" spc="-1" strike="noStrike">
                <a:solidFill>
                  <a:srgbClr val="0d0d0d"/>
                </a:solidFill>
                <a:latin typeface="Times New Roman"/>
              </a:rPr>
              <a:t>solutions</a:t>
            </a:r>
            <a:r>
              <a:rPr b="0" lang="en-US" sz="1800" spc="-1" strike="noStrike">
                <a:solidFill>
                  <a:srgbClr val="0d0d0d"/>
                </a:solidFill>
                <a:latin typeface="Times New Roman"/>
              </a:rPr>
              <a:t>	</a:t>
            </a:r>
            <a:r>
              <a:rPr b="0" lang="en-US" sz="1800" spc="-1" strike="noStrike">
                <a:solidFill>
                  <a:srgbClr val="0d0d0d"/>
                </a:solidFill>
                <a:latin typeface="Times New Roman"/>
              </a:rPr>
              <a:t>and</a:t>
            </a:r>
            <a:r>
              <a:rPr b="0" lang="en-US" sz="1800" spc="-1" strike="noStrike">
                <a:solidFill>
                  <a:srgbClr val="0d0d0d"/>
                </a:solidFill>
                <a:latin typeface="Times New Roman"/>
              </a:rPr>
              <a:t>	</a:t>
            </a:r>
            <a:r>
              <a:rPr b="0" lang="en-US" sz="1800" spc="-1" strike="noStrike">
                <a:solidFill>
                  <a:srgbClr val="0d0d0d"/>
                </a:solidFill>
                <a:latin typeface="Times New Roman"/>
              </a:rPr>
              <a:t>unique paternships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55680" indent="-343080" algn="just">
              <a:lnSpc>
                <a:spcPct val="150000"/>
              </a:lnSpc>
              <a:spcBef>
                <a:spcPts val="91"/>
              </a:spcBef>
              <a:buClr>
                <a:srgbClr val="0d0d0d"/>
              </a:buClr>
              <a:buFont typeface="Wingdings" charset="2"/>
              <a:buChar char=""/>
              <a:tabLst>
                <a:tab algn="l" pos="355680"/>
              </a:tabLst>
            </a:pPr>
            <a:r>
              <a:rPr b="0" lang="en-US" sz="1800" spc="-1" strike="noStrike">
                <a:solidFill>
                  <a:srgbClr val="0d0d0d"/>
                </a:solidFill>
                <a:latin typeface="Times New Roman"/>
              </a:rPr>
              <a:t>Create,</a:t>
            </a:r>
            <a:r>
              <a:rPr b="0" lang="en-US" sz="1800" spc="180" strike="noStrike">
                <a:solidFill>
                  <a:srgbClr val="0d0d0d"/>
                </a:solidFill>
                <a:latin typeface="Times New Roman"/>
              </a:rPr>
              <a:t> </a:t>
            </a:r>
            <a:r>
              <a:rPr b="0" lang="en-US" sz="1800" spc="-1" strike="noStrike">
                <a:solidFill>
                  <a:srgbClr val="0d0d0d"/>
                </a:solidFill>
                <a:latin typeface="Times New Roman"/>
              </a:rPr>
              <a:t>design</a:t>
            </a:r>
            <a:r>
              <a:rPr b="0" lang="en-US" sz="1800" spc="168" strike="noStrike">
                <a:solidFill>
                  <a:srgbClr val="0d0d0d"/>
                </a:solidFill>
                <a:latin typeface="Times New Roman"/>
              </a:rPr>
              <a:t> </a:t>
            </a:r>
            <a:r>
              <a:rPr b="0" lang="en-US" sz="1800" spc="-1" strike="noStrike">
                <a:solidFill>
                  <a:srgbClr val="0d0d0d"/>
                </a:solidFill>
                <a:latin typeface="Times New Roman"/>
              </a:rPr>
              <a:t>and</a:t>
            </a:r>
            <a:r>
              <a:rPr b="0" lang="en-US" sz="1800" spc="174" strike="noStrike">
                <a:solidFill>
                  <a:srgbClr val="0d0d0d"/>
                </a:solidFill>
                <a:latin typeface="Times New Roman"/>
              </a:rPr>
              <a:t> </a:t>
            </a:r>
            <a:r>
              <a:rPr b="0" lang="en-US" sz="1800" spc="-1" strike="noStrike">
                <a:solidFill>
                  <a:srgbClr val="0d0d0d"/>
                </a:solidFill>
                <a:latin typeface="Times New Roman"/>
              </a:rPr>
              <a:t>deliver</a:t>
            </a:r>
            <a:r>
              <a:rPr b="0" lang="en-US" sz="1800" spc="180" strike="noStrike">
                <a:solidFill>
                  <a:srgbClr val="0d0d0d"/>
                </a:solidFill>
                <a:latin typeface="Times New Roman"/>
              </a:rPr>
              <a:t> </a:t>
            </a:r>
            <a:r>
              <a:rPr b="0" lang="en-US" sz="1800" spc="-1" strike="noStrike">
                <a:solidFill>
                  <a:srgbClr val="0d0d0d"/>
                </a:solidFill>
                <a:latin typeface="Times New Roman"/>
              </a:rPr>
              <a:t>business</a:t>
            </a:r>
            <a:r>
              <a:rPr b="0" lang="en-US" sz="1800" spc="162" strike="noStrike">
                <a:solidFill>
                  <a:srgbClr val="0d0d0d"/>
                </a:solidFill>
                <a:latin typeface="Times New Roman"/>
              </a:rPr>
              <a:t> </a:t>
            </a:r>
            <a:r>
              <a:rPr b="0" lang="en-US" sz="1800" spc="-1" strike="noStrike">
                <a:solidFill>
                  <a:srgbClr val="0d0d0d"/>
                </a:solidFill>
                <a:latin typeface="Times New Roman"/>
              </a:rPr>
              <a:t>solutions</a:t>
            </a:r>
            <a:r>
              <a:rPr b="0" lang="en-US" sz="1800" spc="174" strike="noStrike">
                <a:solidFill>
                  <a:srgbClr val="0d0d0d"/>
                </a:solidFill>
                <a:latin typeface="Times New Roman"/>
              </a:rPr>
              <a:t> </a:t>
            </a:r>
            <a:r>
              <a:rPr b="0" lang="en-US" sz="1800" spc="-1" strike="noStrike">
                <a:solidFill>
                  <a:srgbClr val="0d0d0d"/>
                </a:solidFill>
                <a:latin typeface="Times New Roman"/>
              </a:rPr>
              <a:t>with</a:t>
            </a:r>
            <a:r>
              <a:rPr b="0" lang="en-US" sz="1800" spc="168" strike="noStrike">
                <a:solidFill>
                  <a:srgbClr val="0d0d0d"/>
                </a:solidFill>
                <a:latin typeface="Times New Roman"/>
              </a:rPr>
              <a:t> </a:t>
            </a:r>
            <a:r>
              <a:rPr b="0" lang="en-US" sz="1800" spc="-1" strike="noStrike">
                <a:solidFill>
                  <a:srgbClr val="0d0d0d"/>
                </a:solidFill>
                <a:latin typeface="Times New Roman"/>
              </a:rPr>
              <a:t>high</a:t>
            </a:r>
            <a:r>
              <a:rPr b="0" lang="en-US" sz="1800" spc="180" strike="noStrike">
                <a:solidFill>
                  <a:srgbClr val="0d0d0d"/>
                </a:solidFill>
                <a:latin typeface="Times New Roman"/>
              </a:rPr>
              <a:t> </a:t>
            </a:r>
            <a:r>
              <a:rPr b="0" lang="en-US" sz="1800" spc="-1" strike="noStrike">
                <a:solidFill>
                  <a:srgbClr val="0d0d0d"/>
                </a:solidFill>
                <a:latin typeface="Times New Roman"/>
              </a:rPr>
              <a:t>value</a:t>
            </a:r>
            <a:r>
              <a:rPr b="0" lang="en-US" sz="1800" spc="174" strike="noStrike">
                <a:solidFill>
                  <a:srgbClr val="0d0d0d"/>
                </a:solidFill>
                <a:latin typeface="Times New Roman"/>
              </a:rPr>
              <a:t> </a:t>
            </a:r>
            <a:r>
              <a:rPr b="0" lang="en-US" sz="1800" spc="-1" strike="noStrike">
                <a:solidFill>
                  <a:srgbClr val="0d0d0d"/>
                </a:solidFill>
                <a:latin typeface="Times New Roman"/>
              </a:rPr>
              <a:t>and</a:t>
            </a:r>
            <a:r>
              <a:rPr b="0" lang="en-US" sz="1800" spc="168" strike="noStrike">
                <a:solidFill>
                  <a:srgbClr val="0d0d0d"/>
                </a:solidFill>
                <a:latin typeface="Times New Roman"/>
              </a:rPr>
              <a:t> </a:t>
            </a:r>
            <a:r>
              <a:rPr b="0" lang="en-US" sz="1800" spc="-1" strike="noStrike">
                <a:solidFill>
                  <a:srgbClr val="0d0d0d"/>
                </a:solidFill>
                <a:latin typeface="Times New Roman"/>
              </a:rPr>
              <a:t>innovation</a:t>
            </a:r>
            <a:r>
              <a:rPr b="0" lang="en-US" sz="1800" spc="174" strike="noStrike">
                <a:solidFill>
                  <a:srgbClr val="0d0d0d"/>
                </a:solidFill>
                <a:latin typeface="Times New Roman"/>
              </a:rPr>
              <a:t> </a:t>
            </a:r>
            <a:r>
              <a:rPr b="0" lang="en-US" sz="1800" spc="-26" strike="noStrike">
                <a:solidFill>
                  <a:srgbClr val="0d0d0d"/>
                </a:solidFill>
                <a:latin typeface="Times New Roman"/>
              </a:rPr>
              <a:t>by </a:t>
            </a:r>
            <a:r>
              <a:rPr b="0" lang="en-US" sz="1800" spc="-1" strike="noStrike">
                <a:solidFill>
                  <a:srgbClr val="0d0d0d"/>
                </a:solidFill>
                <a:latin typeface="Times New Roman"/>
              </a:rPr>
              <a:t>leveraging</a:t>
            </a:r>
            <a:r>
              <a:rPr b="0" lang="en-US" sz="1800" spc="69" strike="noStrike">
                <a:solidFill>
                  <a:srgbClr val="0d0d0d"/>
                </a:solidFill>
                <a:latin typeface="Times New Roman"/>
              </a:rPr>
              <a:t> </a:t>
            </a:r>
            <a:r>
              <a:rPr b="0" lang="en-US" sz="1800" spc="-1" strike="noStrike">
                <a:solidFill>
                  <a:srgbClr val="0d0d0d"/>
                </a:solidFill>
                <a:latin typeface="Times New Roman"/>
              </a:rPr>
              <a:t>technology</a:t>
            </a:r>
            <a:r>
              <a:rPr b="0" lang="en-US" sz="1800" spc="83" strike="noStrike">
                <a:solidFill>
                  <a:srgbClr val="0d0d0d"/>
                </a:solidFill>
                <a:latin typeface="Times New Roman"/>
              </a:rPr>
              <a:t> </a:t>
            </a:r>
            <a:r>
              <a:rPr b="0" lang="en-US" sz="1800" spc="-1" strike="noStrike">
                <a:solidFill>
                  <a:srgbClr val="0d0d0d"/>
                </a:solidFill>
                <a:latin typeface="Times New Roman"/>
              </a:rPr>
              <a:t>expertise</a:t>
            </a:r>
            <a:r>
              <a:rPr b="0" lang="en-US" sz="1800" spc="97" strike="noStrike">
                <a:solidFill>
                  <a:srgbClr val="0d0d0d"/>
                </a:solidFill>
                <a:latin typeface="Times New Roman"/>
              </a:rPr>
              <a:t> </a:t>
            </a:r>
            <a:r>
              <a:rPr b="0" lang="en-US" sz="1800" spc="-1" strike="noStrike">
                <a:solidFill>
                  <a:srgbClr val="0d0d0d"/>
                </a:solidFill>
                <a:latin typeface="Times New Roman"/>
              </a:rPr>
              <a:t>and</a:t>
            </a:r>
            <a:r>
              <a:rPr b="0" lang="en-US" sz="1800" spc="72" strike="noStrike">
                <a:solidFill>
                  <a:srgbClr val="0d0d0d"/>
                </a:solidFill>
                <a:latin typeface="Times New Roman"/>
              </a:rPr>
              <a:t> </a:t>
            </a:r>
            <a:r>
              <a:rPr b="0" lang="en-US" sz="1800" spc="-1" strike="noStrike">
                <a:solidFill>
                  <a:srgbClr val="0d0d0d"/>
                </a:solidFill>
                <a:latin typeface="Times New Roman"/>
              </a:rPr>
              <a:t>innovative</a:t>
            </a:r>
            <a:r>
              <a:rPr b="0" lang="en-US" sz="1800" spc="77" strike="noStrike">
                <a:solidFill>
                  <a:srgbClr val="0d0d0d"/>
                </a:solidFill>
                <a:latin typeface="Times New Roman"/>
              </a:rPr>
              <a:t> </a:t>
            </a:r>
            <a:r>
              <a:rPr b="0" lang="en-US" sz="1800" spc="-1" strike="noStrike">
                <a:solidFill>
                  <a:srgbClr val="0d0d0d"/>
                </a:solidFill>
                <a:latin typeface="Times New Roman"/>
              </a:rPr>
              <a:t>business</a:t>
            </a:r>
            <a:r>
              <a:rPr b="0" lang="en-US" sz="1800" spc="94" strike="noStrike">
                <a:solidFill>
                  <a:srgbClr val="0d0d0d"/>
                </a:solidFill>
                <a:latin typeface="Times New Roman"/>
              </a:rPr>
              <a:t> </a:t>
            </a:r>
            <a:r>
              <a:rPr b="0" lang="en-US" sz="1800" spc="-1" strike="noStrike">
                <a:solidFill>
                  <a:srgbClr val="0d0d0d"/>
                </a:solidFill>
                <a:latin typeface="Times New Roman"/>
              </a:rPr>
              <a:t>models</a:t>
            </a:r>
            <a:r>
              <a:rPr b="0" lang="en-US" sz="1800" spc="77" strike="noStrike">
                <a:solidFill>
                  <a:srgbClr val="0d0d0d"/>
                </a:solidFill>
                <a:latin typeface="Times New Roman"/>
              </a:rPr>
              <a:t> </a:t>
            </a:r>
            <a:r>
              <a:rPr b="0" lang="en-US" sz="1800" spc="-1" strike="noStrike">
                <a:solidFill>
                  <a:srgbClr val="0d0d0d"/>
                </a:solidFill>
                <a:latin typeface="Times New Roman"/>
              </a:rPr>
              <a:t>to</a:t>
            </a:r>
            <a:r>
              <a:rPr b="0" lang="en-US" sz="1800" spc="72" strike="noStrike">
                <a:solidFill>
                  <a:srgbClr val="0d0d0d"/>
                </a:solidFill>
                <a:latin typeface="Times New Roman"/>
              </a:rPr>
              <a:t> </a:t>
            </a:r>
            <a:r>
              <a:rPr b="0" lang="en-US" sz="1800" spc="-1" strike="noStrike">
                <a:solidFill>
                  <a:srgbClr val="0d0d0d"/>
                </a:solidFill>
                <a:latin typeface="Times New Roman"/>
              </a:rPr>
              <a:t>address</a:t>
            </a:r>
            <a:r>
              <a:rPr b="0" lang="en-US" sz="1800" spc="94" strike="noStrike">
                <a:solidFill>
                  <a:srgbClr val="0d0d0d"/>
                </a:solidFill>
                <a:latin typeface="Times New Roman"/>
              </a:rPr>
              <a:t> </a:t>
            </a:r>
            <a:r>
              <a:rPr b="0" lang="en-US" sz="1800" spc="-12" strike="noStrike">
                <a:solidFill>
                  <a:srgbClr val="0d0d0d"/>
                </a:solidFill>
                <a:latin typeface="Times New Roman"/>
              </a:rPr>
              <a:t>long- </a:t>
            </a:r>
            <a:r>
              <a:rPr b="0" lang="en-US" sz="1800" spc="-1" strike="noStrike">
                <a:solidFill>
                  <a:srgbClr val="0d0d0d"/>
                </a:solidFill>
                <a:latin typeface="Times New Roman"/>
              </a:rPr>
              <a:t>term</a:t>
            </a:r>
            <a:r>
              <a:rPr b="0" lang="en-US" sz="1800" spc="-46" strike="noStrike">
                <a:solidFill>
                  <a:srgbClr val="0d0d0d"/>
                </a:solidFill>
                <a:latin typeface="Times New Roman"/>
              </a:rPr>
              <a:t> </a:t>
            </a:r>
            <a:r>
              <a:rPr b="0" lang="en-US" sz="1800" spc="-1" strike="noStrike">
                <a:solidFill>
                  <a:srgbClr val="0d0d0d"/>
                </a:solidFill>
                <a:latin typeface="Times New Roman"/>
              </a:rPr>
              <a:t>business</a:t>
            </a:r>
            <a:r>
              <a:rPr b="0" lang="en-US" sz="1800" spc="-41" strike="noStrike">
                <a:solidFill>
                  <a:srgbClr val="0d0d0d"/>
                </a:solidFill>
                <a:latin typeface="Times New Roman"/>
              </a:rPr>
              <a:t> </a:t>
            </a:r>
            <a:r>
              <a:rPr b="0" lang="en-US" sz="1800" spc="-12" strike="noStrike">
                <a:solidFill>
                  <a:srgbClr val="0d0d0d"/>
                </a:solidFill>
                <a:latin typeface="Times New Roman"/>
              </a:rPr>
              <a:t>objectives.</a:t>
            </a:r>
            <a:endParaRPr b="0" lang="en-IN" sz="1800" spc="-1" strike="noStrike">
              <a:solidFill>
                <a:srgbClr val="000000"/>
              </a:solidFill>
              <a:latin typeface="Arial"/>
            </a:endParaRPr>
          </a:p>
          <a:p>
            <a:pPr marL="355680" indent="-343080" algn="just">
              <a:lnSpc>
                <a:spcPct val="150000"/>
              </a:lnSpc>
              <a:spcBef>
                <a:spcPts val="204"/>
              </a:spcBef>
              <a:buClr>
                <a:srgbClr val="0d0d0d"/>
              </a:buClr>
              <a:buFont typeface="Wingdings" charset="2"/>
              <a:buChar char=""/>
              <a:tabLst>
                <a:tab algn="l" pos="355680"/>
              </a:tabLst>
            </a:pPr>
            <a:r>
              <a:rPr b="0" lang="en-US" sz="1800" spc="-1" strike="noStrike">
                <a:solidFill>
                  <a:srgbClr val="0d0d0d"/>
                </a:solidFill>
                <a:latin typeface="Times New Roman"/>
              </a:rPr>
              <a:t>Keep</a:t>
            </a:r>
            <a:r>
              <a:rPr b="0" lang="en-US" sz="1800" spc="72" strike="noStrike">
                <a:solidFill>
                  <a:srgbClr val="0d0d0d"/>
                </a:solidFill>
                <a:latin typeface="Times New Roman"/>
              </a:rPr>
              <a:t>  </a:t>
            </a:r>
            <a:r>
              <a:rPr b="0" lang="en-US" sz="1800" spc="-1" strike="noStrike">
                <a:solidFill>
                  <a:srgbClr val="0d0d0d"/>
                </a:solidFill>
                <a:latin typeface="Times New Roman"/>
              </a:rPr>
              <a:t>our</a:t>
            </a:r>
            <a:r>
              <a:rPr b="0" lang="en-US" sz="1800" spc="77" strike="noStrike">
                <a:solidFill>
                  <a:srgbClr val="0d0d0d"/>
                </a:solidFill>
                <a:latin typeface="Times New Roman"/>
              </a:rPr>
              <a:t>  </a:t>
            </a:r>
            <a:r>
              <a:rPr b="0" lang="en-US" sz="1800" spc="-1" strike="noStrike">
                <a:solidFill>
                  <a:srgbClr val="0d0d0d"/>
                </a:solidFill>
                <a:latin typeface="Times New Roman"/>
              </a:rPr>
              <a:t>products</a:t>
            </a:r>
            <a:r>
              <a:rPr b="0" lang="en-US" sz="1800" spc="72" strike="noStrike">
                <a:solidFill>
                  <a:srgbClr val="0d0d0d"/>
                </a:solidFill>
                <a:latin typeface="Times New Roman"/>
              </a:rPr>
              <a:t>  </a:t>
            </a:r>
            <a:r>
              <a:rPr b="0" lang="en-US" sz="1800" spc="-1" strike="noStrike">
                <a:solidFill>
                  <a:srgbClr val="0d0d0d"/>
                </a:solidFill>
                <a:latin typeface="Times New Roman"/>
              </a:rPr>
              <a:t>and</a:t>
            </a:r>
            <a:r>
              <a:rPr b="0" lang="en-US" sz="1800" spc="72" strike="noStrike">
                <a:solidFill>
                  <a:srgbClr val="0d0d0d"/>
                </a:solidFill>
                <a:latin typeface="Times New Roman"/>
              </a:rPr>
              <a:t>  </a:t>
            </a:r>
            <a:r>
              <a:rPr b="0" lang="en-US" sz="1800" spc="-1" strike="noStrike">
                <a:solidFill>
                  <a:srgbClr val="0d0d0d"/>
                </a:solidFill>
                <a:latin typeface="Times New Roman"/>
              </a:rPr>
              <a:t>services</a:t>
            </a:r>
            <a:r>
              <a:rPr b="0" lang="en-US" sz="1800" spc="77" strike="noStrike">
                <a:solidFill>
                  <a:srgbClr val="0d0d0d"/>
                </a:solidFill>
                <a:latin typeface="Times New Roman"/>
              </a:rPr>
              <a:t>  </a:t>
            </a:r>
            <a:r>
              <a:rPr b="0" lang="en-US" sz="1800" spc="-1" strike="noStrike">
                <a:solidFill>
                  <a:srgbClr val="0d0d0d"/>
                </a:solidFill>
                <a:latin typeface="Times New Roman"/>
              </a:rPr>
              <a:t>updated</a:t>
            </a:r>
            <a:r>
              <a:rPr b="0" lang="en-US" sz="1800" spc="72" strike="noStrike">
                <a:solidFill>
                  <a:srgbClr val="0d0d0d"/>
                </a:solidFill>
                <a:latin typeface="Times New Roman"/>
              </a:rPr>
              <a:t>  </a:t>
            </a:r>
            <a:r>
              <a:rPr b="0" lang="en-US" sz="1800" spc="-1" strike="noStrike">
                <a:solidFill>
                  <a:srgbClr val="0d0d0d"/>
                </a:solidFill>
                <a:latin typeface="Times New Roman"/>
              </a:rPr>
              <a:t>with</a:t>
            </a:r>
            <a:r>
              <a:rPr b="0" lang="en-US" sz="1800" spc="69" strike="noStrike">
                <a:solidFill>
                  <a:srgbClr val="0d0d0d"/>
                </a:solidFill>
                <a:latin typeface="Times New Roman"/>
              </a:rPr>
              <a:t>  </a:t>
            </a:r>
            <a:r>
              <a:rPr b="0" lang="en-US" sz="1800" spc="-1" strike="noStrike">
                <a:solidFill>
                  <a:srgbClr val="0d0d0d"/>
                </a:solidFill>
                <a:latin typeface="Times New Roman"/>
              </a:rPr>
              <a:t>the</a:t>
            </a:r>
            <a:r>
              <a:rPr b="0" lang="en-US" sz="1800" spc="72" strike="noStrike">
                <a:solidFill>
                  <a:srgbClr val="0d0d0d"/>
                </a:solidFill>
                <a:latin typeface="Times New Roman"/>
              </a:rPr>
              <a:t>  </a:t>
            </a:r>
            <a:r>
              <a:rPr b="0" lang="en-US" sz="1800" spc="-1" strike="noStrike">
                <a:solidFill>
                  <a:srgbClr val="0d0d0d"/>
                </a:solidFill>
                <a:latin typeface="Times New Roman"/>
              </a:rPr>
              <a:t>latest</a:t>
            </a:r>
            <a:r>
              <a:rPr b="0" lang="en-US" sz="1800" spc="72" strike="noStrike">
                <a:solidFill>
                  <a:srgbClr val="0d0d0d"/>
                </a:solidFill>
                <a:latin typeface="Times New Roman"/>
              </a:rPr>
              <a:t>  </a:t>
            </a:r>
            <a:r>
              <a:rPr b="0" lang="en-US" sz="1800" spc="-1" strike="noStrike">
                <a:solidFill>
                  <a:srgbClr val="0d0d0d"/>
                </a:solidFill>
                <a:latin typeface="Times New Roman"/>
              </a:rPr>
              <a:t>innovations</a:t>
            </a:r>
            <a:r>
              <a:rPr b="0" lang="en-US" sz="1800" spc="72" strike="noStrike">
                <a:solidFill>
                  <a:srgbClr val="0d0d0d"/>
                </a:solidFill>
                <a:latin typeface="Times New Roman"/>
              </a:rPr>
              <a:t>  </a:t>
            </a:r>
            <a:r>
              <a:rPr b="0" lang="en-US" sz="1800" spc="-1" strike="noStrike">
                <a:solidFill>
                  <a:srgbClr val="0d0d0d"/>
                </a:solidFill>
                <a:latin typeface="Times New Roman"/>
              </a:rPr>
              <a:t>in</a:t>
            </a:r>
            <a:r>
              <a:rPr b="0" lang="en-US" sz="1800" spc="69" strike="noStrike">
                <a:solidFill>
                  <a:srgbClr val="0d0d0d"/>
                </a:solidFill>
                <a:latin typeface="Times New Roman"/>
              </a:rPr>
              <a:t>  </a:t>
            </a:r>
            <a:r>
              <a:rPr b="0" lang="en-US" sz="1800" spc="-26" strike="noStrike">
                <a:solidFill>
                  <a:srgbClr val="0d0d0d"/>
                </a:solidFill>
                <a:latin typeface="Times New Roman"/>
              </a:rPr>
              <a:t>the </a:t>
            </a:r>
            <a:r>
              <a:rPr b="0" lang="en-US" sz="1800" spc="-1" strike="noStrike">
                <a:solidFill>
                  <a:srgbClr val="0d0d0d"/>
                </a:solidFill>
                <a:latin typeface="Times New Roman"/>
              </a:rPr>
              <a:t>respective</a:t>
            </a:r>
            <a:r>
              <a:rPr b="0" lang="en-US" sz="1800" spc="-52" strike="noStrike">
                <a:solidFill>
                  <a:srgbClr val="0d0d0d"/>
                </a:solidFill>
                <a:latin typeface="Times New Roman"/>
              </a:rPr>
              <a:t> </a:t>
            </a:r>
            <a:r>
              <a:rPr b="0" lang="en-US" sz="1800" spc="-1" strike="noStrike">
                <a:solidFill>
                  <a:srgbClr val="0d0d0d"/>
                </a:solidFill>
                <a:latin typeface="Times New Roman"/>
              </a:rPr>
              <a:t>requirement</a:t>
            </a:r>
            <a:r>
              <a:rPr b="0" lang="en-US" sz="1800" spc="-21" strike="noStrike">
                <a:solidFill>
                  <a:srgbClr val="0d0d0d"/>
                </a:solidFill>
                <a:latin typeface="Times New Roman"/>
              </a:rPr>
              <a:t> </a:t>
            </a:r>
            <a:r>
              <a:rPr b="0" lang="en-US" sz="1800" spc="-1" strike="noStrike">
                <a:solidFill>
                  <a:srgbClr val="0d0d0d"/>
                </a:solidFill>
                <a:latin typeface="Times New Roman"/>
              </a:rPr>
              <a:t>and</a:t>
            </a:r>
            <a:r>
              <a:rPr b="0" lang="en-US" sz="1800" spc="-7" strike="noStrike">
                <a:solidFill>
                  <a:srgbClr val="0d0d0d"/>
                </a:solidFill>
                <a:latin typeface="Times New Roman"/>
              </a:rPr>
              <a:t> </a:t>
            </a:r>
            <a:r>
              <a:rPr b="0" lang="en-US" sz="1800" spc="-12" strike="noStrike">
                <a:solidFill>
                  <a:srgbClr val="0d0d0d"/>
                </a:solidFill>
                <a:latin typeface="Times New Roman"/>
              </a:rPr>
              <a:t>technology.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84" name="TextBox 3"/>
          <p:cNvSpPr/>
          <p:nvPr/>
        </p:nvSpPr>
        <p:spPr>
          <a:xfrm>
            <a:off x="18720" y="2967480"/>
            <a:ext cx="3320640" cy="820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4800" spc="-1" strike="noStrike">
                <a:solidFill>
                  <a:srgbClr val="000000"/>
                </a:solidFill>
                <a:latin typeface="Comic Sans MS"/>
              </a:rPr>
              <a:t>Objectives</a:t>
            </a:r>
            <a:endParaRPr b="0" lang="en-IN" sz="4800" spc="-1" strike="noStrike">
              <a:solidFill>
                <a:srgbClr val="000000"/>
              </a:solidFill>
              <a:latin typeface="Arial"/>
            </a:endParaRPr>
          </a:p>
        </p:txBody>
      </p:sp>
      <p:sp>
        <p:nvSpPr>
          <p:cNvPr id="185" name="TextBox 5"/>
          <p:cNvSpPr/>
          <p:nvPr/>
        </p:nvSpPr>
        <p:spPr>
          <a:xfrm>
            <a:off x="3551760" y="929520"/>
            <a:ext cx="7994160" cy="5243040"/>
          </a:xfrm>
          <a:prstGeom prst="rect">
            <a:avLst/>
          </a:prstGeom>
          <a:noFill/>
          <a:ln w="0">
            <a:noFill/>
          </a:ln>
        </p:spPr>
        <p:style>
          <a:lnRef idx="0"/>
          <a:fillRef idx="0"/>
          <a:effectRef idx="0"/>
          <a:fontRef idx="minor"/>
        </p:style>
        <p:txBody>
          <a:bodyPr lIns="90000" rIns="90000" tIns="45000" bIns="45000" anchor="t">
            <a:spAutoFit/>
          </a:bodyPr>
          <a:p>
            <a:pPr marL="354960" indent="-342360">
              <a:lnSpc>
                <a:spcPct val="100000"/>
              </a:lnSpc>
              <a:spcBef>
                <a:spcPts val="2435"/>
              </a:spcBef>
              <a:buClr>
                <a:srgbClr val="0d0d0d"/>
              </a:buClr>
              <a:buFont typeface="Symbol"/>
              <a:buChar char=""/>
              <a:tabLst>
                <a:tab algn="l" pos="354960"/>
              </a:tabLst>
            </a:pPr>
            <a:r>
              <a:rPr b="0" lang="en-US" sz="1800" spc="-1" strike="noStrike">
                <a:solidFill>
                  <a:srgbClr val="0d0d0d"/>
                </a:solidFill>
                <a:latin typeface="Times New Roman"/>
              </a:rPr>
              <a:t>To</a:t>
            </a:r>
            <a:r>
              <a:rPr b="0" lang="en-US" sz="1800" spc="188" strike="noStrike">
                <a:solidFill>
                  <a:srgbClr val="0d0d0d"/>
                </a:solidFill>
                <a:latin typeface="Times New Roman"/>
              </a:rPr>
              <a:t> </a:t>
            </a:r>
            <a:r>
              <a:rPr b="0" lang="en-US" sz="1800" spc="-1" strike="noStrike">
                <a:solidFill>
                  <a:srgbClr val="0d0d0d"/>
                </a:solidFill>
                <a:latin typeface="Times New Roman"/>
              </a:rPr>
              <a:t>develop</a:t>
            </a:r>
            <a:r>
              <a:rPr b="0" lang="en-US" sz="1800" spc="188" strike="noStrike">
                <a:solidFill>
                  <a:srgbClr val="0d0d0d"/>
                </a:solidFill>
                <a:latin typeface="Times New Roman"/>
              </a:rPr>
              <a:t> </a:t>
            </a:r>
            <a:r>
              <a:rPr b="0" lang="en-US" sz="1800" spc="-1" strike="noStrike">
                <a:solidFill>
                  <a:srgbClr val="0d0d0d"/>
                </a:solidFill>
                <a:latin typeface="Times New Roman"/>
              </a:rPr>
              <a:t>software</a:t>
            </a:r>
            <a:r>
              <a:rPr b="0" lang="en-US" sz="1800" spc="194" strike="noStrike">
                <a:solidFill>
                  <a:srgbClr val="0d0d0d"/>
                </a:solidFill>
                <a:latin typeface="Times New Roman"/>
              </a:rPr>
              <a:t> </a:t>
            </a:r>
            <a:r>
              <a:rPr b="0" lang="en-US" sz="1800" spc="-1" strike="noStrike">
                <a:solidFill>
                  <a:srgbClr val="0d0d0d"/>
                </a:solidFill>
                <a:latin typeface="Times New Roman"/>
              </a:rPr>
              <a:t>and</a:t>
            </a:r>
            <a:r>
              <a:rPr b="0" lang="en-US" sz="1800" spc="194" strike="noStrike">
                <a:solidFill>
                  <a:srgbClr val="0d0d0d"/>
                </a:solidFill>
                <a:latin typeface="Times New Roman"/>
              </a:rPr>
              <a:t> </a:t>
            </a:r>
            <a:r>
              <a:rPr b="0" lang="en-US" sz="1800" spc="-1" strike="noStrike">
                <a:solidFill>
                  <a:srgbClr val="0d0d0d"/>
                </a:solidFill>
                <a:latin typeface="Times New Roman"/>
              </a:rPr>
              <a:t>Embedded</a:t>
            </a:r>
            <a:r>
              <a:rPr b="0" lang="en-US" sz="1800" spc="182" strike="noStrike">
                <a:solidFill>
                  <a:srgbClr val="0d0d0d"/>
                </a:solidFill>
                <a:latin typeface="Times New Roman"/>
              </a:rPr>
              <a:t> </a:t>
            </a:r>
            <a:r>
              <a:rPr b="0" lang="en-US" sz="1800" spc="-1" strike="noStrike">
                <a:solidFill>
                  <a:srgbClr val="0d0d0d"/>
                </a:solidFill>
                <a:latin typeface="Times New Roman"/>
              </a:rPr>
              <a:t>solutions</a:t>
            </a:r>
            <a:r>
              <a:rPr b="0" lang="en-US" sz="1800" spc="194" strike="noStrike">
                <a:solidFill>
                  <a:srgbClr val="0d0d0d"/>
                </a:solidFill>
                <a:latin typeface="Times New Roman"/>
              </a:rPr>
              <a:t> </a:t>
            </a:r>
            <a:r>
              <a:rPr b="0" lang="en-US" sz="1800" spc="-1" strike="noStrike">
                <a:solidFill>
                  <a:srgbClr val="0d0d0d"/>
                </a:solidFill>
                <a:latin typeface="Times New Roman"/>
              </a:rPr>
              <a:t>and</a:t>
            </a:r>
            <a:r>
              <a:rPr b="0" lang="en-US" sz="1800" spc="188" strike="noStrike">
                <a:solidFill>
                  <a:srgbClr val="0d0d0d"/>
                </a:solidFill>
                <a:latin typeface="Times New Roman"/>
              </a:rPr>
              <a:t> </a:t>
            </a:r>
            <a:r>
              <a:rPr b="0" lang="en-US" sz="1800" spc="-1" strike="noStrike">
                <a:solidFill>
                  <a:srgbClr val="0d0d0d"/>
                </a:solidFill>
                <a:latin typeface="Times New Roman"/>
              </a:rPr>
              <a:t>services</a:t>
            </a:r>
            <a:r>
              <a:rPr b="0" lang="en-US" sz="1800" spc="182" strike="noStrike">
                <a:solidFill>
                  <a:srgbClr val="0d0d0d"/>
                </a:solidFill>
                <a:latin typeface="Times New Roman"/>
              </a:rPr>
              <a:t> </a:t>
            </a:r>
            <a:r>
              <a:rPr b="0" lang="en-US" sz="1800" spc="-1" strike="noStrike">
                <a:solidFill>
                  <a:srgbClr val="0d0d0d"/>
                </a:solidFill>
                <a:latin typeface="Times New Roman"/>
              </a:rPr>
              <a:t>focussing</a:t>
            </a:r>
            <a:r>
              <a:rPr b="0" lang="en-US" sz="1800" spc="194" strike="noStrike">
                <a:solidFill>
                  <a:srgbClr val="0d0d0d"/>
                </a:solidFill>
                <a:latin typeface="Times New Roman"/>
              </a:rPr>
              <a:t> </a:t>
            </a:r>
            <a:r>
              <a:rPr b="0" lang="en-US" sz="1800" spc="-1" strike="noStrike">
                <a:solidFill>
                  <a:srgbClr val="0d0d0d"/>
                </a:solidFill>
                <a:latin typeface="Times New Roman"/>
              </a:rPr>
              <a:t>on</a:t>
            </a:r>
            <a:r>
              <a:rPr b="0" lang="en-US" sz="1800" spc="194" strike="noStrike">
                <a:solidFill>
                  <a:srgbClr val="0d0d0d"/>
                </a:solidFill>
                <a:latin typeface="Times New Roman"/>
              </a:rPr>
              <a:t> </a:t>
            </a:r>
            <a:r>
              <a:rPr b="0" lang="en-US" sz="1800" spc="-1" strike="noStrike">
                <a:solidFill>
                  <a:srgbClr val="0d0d0d"/>
                </a:solidFill>
                <a:latin typeface="Times New Roman"/>
              </a:rPr>
              <a:t>quality</a:t>
            </a:r>
            <a:r>
              <a:rPr b="0" lang="en-US" sz="1800" spc="194" strike="noStrike">
                <a:solidFill>
                  <a:srgbClr val="0d0d0d"/>
                </a:solidFill>
                <a:latin typeface="Times New Roman"/>
              </a:rPr>
              <a:t> </a:t>
            </a:r>
            <a:r>
              <a:rPr b="0" lang="en-US" sz="1800" spc="-12" strike="noStrike">
                <a:solidFill>
                  <a:srgbClr val="0d0d0d"/>
                </a:solidFill>
                <a:latin typeface="Times New Roman"/>
              </a:rPr>
              <a:t>standards</a:t>
            </a:r>
            <a:endParaRPr b="0" lang="en-IN" sz="1800" spc="-1" strike="noStrike">
              <a:solidFill>
                <a:srgbClr val="000000"/>
              </a:solidFill>
              <a:latin typeface="Arial"/>
            </a:endParaRPr>
          </a:p>
          <a:p>
            <a:pPr marL="355680">
              <a:lnSpc>
                <a:spcPct val="100000"/>
              </a:lnSpc>
              <a:spcBef>
                <a:spcPts val="1440"/>
              </a:spcBef>
              <a:tabLst>
                <a:tab algn="l" pos="354960"/>
              </a:tabLst>
            </a:pPr>
            <a:r>
              <a:rPr b="0" lang="en-US" sz="1800" spc="-1" strike="noStrike">
                <a:solidFill>
                  <a:srgbClr val="0d0d0d"/>
                </a:solidFill>
                <a:latin typeface="Times New Roman"/>
              </a:rPr>
              <a:t>and</a:t>
            </a:r>
            <a:r>
              <a:rPr b="0" lang="en-US" sz="1800" spc="-21" strike="noStrike">
                <a:solidFill>
                  <a:srgbClr val="0d0d0d"/>
                </a:solidFill>
                <a:latin typeface="Times New Roman"/>
              </a:rPr>
              <a:t> </a:t>
            </a:r>
            <a:r>
              <a:rPr b="0" lang="en-US" sz="1800" spc="-1" strike="noStrike">
                <a:solidFill>
                  <a:srgbClr val="0d0d0d"/>
                </a:solidFill>
                <a:latin typeface="Times New Roman"/>
              </a:rPr>
              <a:t>customer</a:t>
            </a:r>
            <a:r>
              <a:rPr b="0" lang="en-US" sz="1800" spc="-12" strike="noStrike">
                <a:solidFill>
                  <a:srgbClr val="0d0d0d"/>
                </a:solidFill>
                <a:latin typeface="Times New Roman"/>
              </a:rPr>
              <a:t> values.</a:t>
            </a:r>
            <a:endParaRPr b="0" lang="en-IN" sz="1800" spc="-1" strike="noStrike">
              <a:solidFill>
                <a:srgbClr val="000000"/>
              </a:solidFill>
              <a:latin typeface="Arial"/>
            </a:endParaRPr>
          </a:p>
          <a:p>
            <a:pPr marL="354960" indent="-342360">
              <a:lnSpc>
                <a:spcPct val="100000"/>
              </a:lnSpc>
              <a:spcBef>
                <a:spcPts val="1551"/>
              </a:spcBef>
              <a:buClr>
                <a:srgbClr val="0d0d0d"/>
              </a:buClr>
              <a:buFont typeface="Symbol"/>
              <a:buChar char=""/>
              <a:tabLst>
                <a:tab algn="l" pos="354960"/>
              </a:tabLst>
            </a:pPr>
            <a:r>
              <a:rPr b="0" lang="en-US" sz="1800" spc="-1" strike="noStrike">
                <a:solidFill>
                  <a:srgbClr val="0d0d0d"/>
                </a:solidFill>
                <a:latin typeface="Times New Roman"/>
              </a:rPr>
              <a:t>Offer</a:t>
            </a:r>
            <a:r>
              <a:rPr b="0" lang="en-US" sz="1800" spc="4" strike="noStrike">
                <a:solidFill>
                  <a:srgbClr val="0d0d0d"/>
                </a:solidFill>
                <a:latin typeface="Times New Roman"/>
              </a:rPr>
              <a:t> </a:t>
            </a:r>
            <a:r>
              <a:rPr b="0" lang="en-US" sz="1800" spc="-1" strike="noStrike">
                <a:solidFill>
                  <a:srgbClr val="0d0d0d"/>
                </a:solidFill>
                <a:latin typeface="Times New Roman"/>
              </a:rPr>
              <a:t>end</a:t>
            </a:r>
            <a:r>
              <a:rPr b="0" lang="en-US" sz="1800" spc="-32" strike="noStrike">
                <a:solidFill>
                  <a:srgbClr val="0d0d0d"/>
                </a:solidFill>
                <a:latin typeface="Times New Roman"/>
              </a:rPr>
              <a:t> </a:t>
            </a:r>
            <a:r>
              <a:rPr b="0" lang="en-US" sz="1800" spc="-1" strike="noStrike">
                <a:solidFill>
                  <a:srgbClr val="0d0d0d"/>
                </a:solidFill>
                <a:latin typeface="Times New Roman"/>
              </a:rPr>
              <a:t>to</a:t>
            </a:r>
            <a:r>
              <a:rPr b="0" lang="en-US" sz="1800" spc="-32" strike="noStrike">
                <a:solidFill>
                  <a:srgbClr val="0d0d0d"/>
                </a:solidFill>
                <a:latin typeface="Times New Roman"/>
              </a:rPr>
              <a:t> </a:t>
            </a:r>
            <a:r>
              <a:rPr b="0" lang="en-US" sz="1800" spc="-1" strike="noStrike">
                <a:solidFill>
                  <a:srgbClr val="0d0d0d"/>
                </a:solidFill>
                <a:latin typeface="Times New Roman"/>
              </a:rPr>
              <a:t>end</a:t>
            </a:r>
            <a:r>
              <a:rPr b="0" lang="en-US" sz="1800" spc="-26" strike="noStrike">
                <a:solidFill>
                  <a:srgbClr val="0d0d0d"/>
                </a:solidFill>
                <a:latin typeface="Times New Roman"/>
              </a:rPr>
              <a:t> </a:t>
            </a:r>
            <a:r>
              <a:rPr b="0" lang="en-US" sz="1800" spc="-1" strike="noStrike">
                <a:solidFill>
                  <a:srgbClr val="0d0d0d"/>
                </a:solidFill>
                <a:latin typeface="Times New Roman"/>
              </a:rPr>
              <a:t>embedded</a:t>
            </a:r>
            <a:r>
              <a:rPr b="0" lang="en-US" sz="1800" spc="-15" strike="noStrike">
                <a:solidFill>
                  <a:srgbClr val="0d0d0d"/>
                </a:solidFill>
                <a:latin typeface="Times New Roman"/>
              </a:rPr>
              <a:t> </a:t>
            </a:r>
            <a:r>
              <a:rPr b="0" lang="en-US" sz="1800" spc="-1" strike="noStrike">
                <a:solidFill>
                  <a:srgbClr val="0d0d0d"/>
                </a:solidFill>
                <a:latin typeface="Times New Roman"/>
              </a:rPr>
              <a:t>solutions</a:t>
            </a:r>
            <a:r>
              <a:rPr b="0" lang="en-US" sz="1800" spc="-35" strike="noStrike">
                <a:solidFill>
                  <a:srgbClr val="0d0d0d"/>
                </a:solidFill>
                <a:latin typeface="Times New Roman"/>
              </a:rPr>
              <a:t> </a:t>
            </a:r>
            <a:r>
              <a:rPr b="0" lang="en-US" sz="1800" spc="-1" strike="noStrike">
                <a:solidFill>
                  <a:srgbClr val="0d0d0d"/>
                </a:solidFill>
                <a:latin typeface="Times New Roman"/>
              </a:rPr>
              <a:t>which</a:t>
            </a:r>
            <a:r>
              <a:rPr b="0" lang="en-US" sz="1800" spc="-26" strike="noStrike">
                <a:solidFill>
                  <a:srgbClr val="0d0d0d"/>
                </a:solidFill>
                <a:latin typeface="Times New Roman"/>
              </a:rPr>
              <a:t> </a:t>
            </a:r>
            <a:r>
              <a:rPr b="0" lang="en-US" sz="1800" spc="-1" strike="noStrike">
                <a:solidFill>
                  <a:srgbClr val="0d0d0d"/>
                </a:solidFill>
                <a:latin typeface="Times New Roman"/>
              </a:rPr>
              <a:t>ensure</a:t>
            </a:r>
            <a:r>
              <a:rPr b="0" lang="en-US" sz="1800" spc="-26" strike="noStrike">
                <a:solidFill>
                  <a:srgbClr val="0d0d0d"/>
                </a:solidFill>
                <a:latin typeface="Times New Roman"/>
              </a:rPr>
              <a:t> </a:t>
            </a:r>
            <a:r>
              <a:rPr b="0" lang="en-US" sz="1800" spc="-1" strike="noStrike">
                <a:solidFill>
                  <a:srgbClr val="0d0d0d"/>
                </a:solidFill>
                <a:latin typeface="Times New Roman"/>
              </a:rPr>
              <a:t>the</a:t>
            </a:r>
            <a:r>
              <a:rPr b="0" lang="en-US" sz="1800" spc="-26" strike="noStrike">
                <a:solidFill>
                  <a:srgbClr val="0d0d0d"/>
                </a:solidFill>
                <a:latin typeface="Times New Roman"/>
              </a:rPr>
              <a:t> </a:t>
            </a:r>
            <a:r>
              <a:rPr b="0" lang="en-US" sz="1800" spc="-1" strike="noStrike">
                <a:solidFill>
                  <a:srgbClr val="0d0d0d"/>
                </a:solidFill>
                <a:latin typeface="Times New Roman"/>
              </a:rPr>
              <a:t>best</a:t>
            </a:r>
            <a:r>
              <a:rPr b="0" lang="en-US" sz="1800" spc="-26" strike="noStrike">
                <a:solidFill>
                  <a:srgbClr val="0d0d0d"/>
                </a:solidFill>
                <a:latin typeface="Times New Roman"/>
              </a:rPr>
              <a:t> </a:t>
            </a:r>
            <a:r>
              <a:rPr b="0" lang="en-US" sz="1800" spc="-1" strike="noStrike">
                <a:solidFill>
                  <a:srgbClr val="0d0d0d"/>
                </a:solidFill>
                <a:latin typeface="Times New Roman"/>
              </a:rPr>
              <a:t>customer</a:t>
            </a:r>
            <a:r>
              <a:rPr b="0" lang="en-US" sz="1800" spc="-21" strike="noStrike">
                <a:solidFill>
                  <a:srgbClr val="0d0d0d"/>
                </a:solidFill>
                <a:latin typeface="Times New Roman"/>
              </a:rPr>
              <a:t> </a:t>
            </a:r>
            <a:r>
              <a:rPr b="0" lang="en-US" sz="1800" spc="-12" strike="noStrike">
                <a:solidFill>
                  <a:srgbClr val="0d0d0d"/>
                </a:solidFill>
                <a:latin typeface="Times New Roman"/>
              </a:rPr>
              <a:t>satisfaction.</a:t>
            </a:r>
            <a:endParaRPr b="0" lang="en-IN" sz="1800" spc="-1" strike="noStrike">
              <a:solidFill>
                <a:srgbClr val="000000"/>
              </a:solidFill>
              <a:latin typeface="Arial"/>
            </a:endParaRPr>
          </a:p>
          <a:p>
            <a:pPr marL="354960" indent="-342360">
              <a:lnSpc>
                <a:spcPct val="100000"/>
              </a:lnSpc>
              <a:spcBef>
                <a:spcPts val="1539"/>
              </a:spcBef>
              <a:buClr>
                <a:srgbClr val="0d0d0d"/>
              </a:buClr>
              <a:buFont typeface="Symbol"/>
              <a:buChar char=""/>
              <a:tabLst>
                <a:tab algn="l" pos="354960"/>
              </a:tabLst>
            </a:pPr>
            <a:r>
              <a:rPr b="0" lang="en-US" sz="1800" spc="-21" strike="noStrike">
                <a:solidFill>
                  <a:srgbClr val="0d0d0d"/>
                </a:solidFill>
                <a:latin typeface="Times New Roman"/>
              </a:rPr>
              <a:t>To</a:t>
            </a:r>
            <a:r>
              <a:rPr b="0" lang="en-US" sz="1800" spc="-32" strike="noStrike">
                <a:solidFill>
                  <a:srgbClr val="0d0d0d"/>
                </a:solidFill>
                <a:latin typeface="Times New Roman"/>
              </a:rPr>
              <a:t> </a:t>
            </a:r>
            <a:r>
              <a:rPr b="0" lang="en-US" sz="1800" spc="-1" strike="noStrike">
                <a:solidFill>
                  <a:srgbClr val="0d0d0d"/>
                </a:solidFill>
                <a:latin typeface="Times New Roman"/>
              </a:rPr>
              <a:t>build</a:t>
            </a:r>
            <a:r>
              <a:rPr b="0" lang="en-US" sz="1800" spc="-46" strike="noStrike">
                <a:solidFill>
                  <a:srgbClr val="0d0d0d"/>
                </a:solidFill>
                <a:latin typeface="Times New Roman"/>
              </a:rPr>
              <a:t> </a:t>
            </a:r>
            <a:r>
              <a:rPr b="0" lang="en-US" sz="1800" spc="-1" strike="noStrike">
                <a:solidFill>
                  <a:srgbClr val="0d0d0d"/>
                </a:solidFill>
                <a:latin typeface="Times New Roman"/>
              </a:rPr>
              <a:t>Skilled</a:t>
            </a:r>
            <a:r>
              <a:rPr b="0" lang="en-US" sz="1800" spc="-41" strike="noStrike">
                <a:solidFill>
                  <a:srgbClr val="0d0d0d"/>
                </a:solidFill>
                <a:latin typeface="Times New Roman"/>
              </a:rPr>
              <a:t> </a:t>
            </a:r>
            <a:r>
              <a:rPr b="0" lang="en-US" sz="1800" spc="-1" strike="noStrike">
                <a:solidFill>
                  <a:srgbClr val="0d0d0d"/>
                </a:solidFill>
                <a:latin typeface="Times New Roman"/>
              </a:rPr>
              <a:t>and</a:t>
            </a:r>
            <a:r>
              <a:rPr b="0" lang="en-US" sz="1800" spc="-75" strike="noStrike">
                <a:solidFill>
                  <a:srgbClr val="0d0d0d"/>
                </a:solidFill>
                <a:latin typeface="Times New Roman"/>
              </a:rPr>
              <a:t> </a:t>
            </a:r>
            <a:r>
              <a:rPr b="0" lang="en-US" sz="1800" spc="-12" strike="noStrike">
                <a:solidFill>
                  <a:srgbClr val="0d0d0d"/>
                </a:solidFill>
                <a:latin typeface="Times New Roman"/>
              </a:rPr>
              <a:t>Talented</a:t>
            </a:r>
            <a:r>
              <a:rPr b="0" lang="en-US" sz="1800" spc="-52" strike="noStrike">
                <a:solidFill>
                  <a:srgbClr val="0d0d0d"/>
                </a:solidFill>
                <a:latin typeface="Times New Roman"/>
              </a:rPr>
              <a:t> </a:t>
            </a:r>
            <a:r>
              <a:rPr b="0" lang="en-US" sz="1800" spc="-1" strike="noStrike">
                <a:solidFill>
                  <a:srgbClr val="0d0d0d"/>
                </a:solidFill>
                <a:latin typeface="Times New Roman"/>
              </a:rPr>
              <a:t>manpower</a:t>
            </a:r>
            <a:r>
              <a:rPr b="0" lang="en-US" sz="1800" spc="-12" strike="noStrike">
                <a:solidFill>
                  <a:srgbClr val="0d0d0d"/>
                </a:solidFill>
                <a:latin typeface="Times New Roman"/>
              </a:rPr>
              <a:t> </a:t>
            </a:r>
            <a:r>
              <a:rPr b="0" lang="en-US" sz="1800" spc="-1" strike="noStrike">
                <a:solidFill>
                  <a:srgbClr val="0d0d0d"/>
                </a:solidFill>
                <a:latin typeface="Times New Roman"/>
              </a:rPr>
              <a:t>pool</a:t>
            </a:r>
            <a:r>
              <a:rPr b="0" lang="en-US" sz="1800" spc="-41" strike="noStrike">
                <a:solidFill>
                  <a:srgbClr val="0d0d0d"/>
                </a:solidFill>
                <a:latin typeface="Times New Roman"/>
              </a:rPr>
              <a:t> </a:t>
            </a:r>
            <a:r>
              <a:rPr b="0" lang="en-US" sz="1800" spc="-1" strike="noStrike">
                <a:solidFill>
                  <a:srgbClr val="0d0d0d"/>
                </a:solidFill>
                <a:latin typeface="Times New Roman"/>
              </a:rPr>
              <a:t>for</a:t>
            </a:r>
            <a:r>
              <a:rPr b="0" lang="en-US" sz="1800" spc="-32" strike="noStrike">
                <a:solidFill>
                  <a:srgbClr val="0d0d0d"/>
                </a:solidFill>
                <a:latin typeface="Times New Roman"/>
              </a:rPr>
              <a:t> </a:t>
            </a:r>
            <a:r>
              <a:rPr b="0" lang="en-US" sz="1800" spc="-1" strike="noStrike">
                <a:solidFill>
                  <a:srgbClr val="0d0d0d"/>
                </a:solidFill>
                <a:latin typeface="Times New Roman"/>
              </a:rPr>
              <a:t>global</a:t>
            </a:r>
            <a:r>
              <a:rPr b="0" lang="en-US" sz="1800" spc="-41" strike="noStrike">
                <a:solidFill>
                  <a:srgbClr val="0d0d0d"/>
                </a:solidFill>
                <a:latin typeface="Times New Roman"/>
              </a:rPr>
              <a:t> </a:t>
            </a:r>
            <a:r>
              <a:rPr b="0" lang="en-US" sz="1800" spc="-1" strike="noStrike">
                <a:solidFill>
                  <a:srgbClr val="0d0d0d"/>
                </a:solidFill>
                <a:latin typeface="Times New Roman"/>
              </a:rPr>
              <a:t>industry</a:t>
            </a:r>
            <a:r>
              <a:rPr b="0" lang="en-US" sz="1800" spc="-46" strike="noStrike">
                <a:solidFill>
                  <a:srgbClr val="0d0d0d"/>
                </a:solidFill>
                <a:latin typeface="Times New Roman"/>
              </a:rPr>
              <a:t> </a:t>
            </a:r>
            <a:r>
              <a:rPr b="0" lang="en-US" sz="1800" spc="-12" strike="noStrike">
                <a:solidFill>
                  <a:srgbClr val="0d0d0d"/>
                </a:solidFill>
                <a:latin typeface="Times New Roman"/>
              </a:rPr>
              <a:t>requirements.</a:t>
            </a:r>
            <a:endParaRPr b="0" lang="en-IN" sz="1800" spc="-1" strike="noStrike">
              <a:solidFill>
                <a:srgbClr val="000000"/>
              </a:solidFill>
              <a:latin typeface="Arial"/>
            </a:endParaRPr>
          </a:p>
          <a:p>
            <a:pPr marL="354960" indent="-342360">
              <a:lnSpc>
                <a:spcPct val="100000"/>
              </a:lnSpc>
              <a:spcBef>
                <a:spcPts val="1539"/>
              </a:spcBef>
              <a:buClr>
                <a:srgbClr val="0d0d0d"/>
              </a:buClr>
              <a:buFont typeface="Symbol"/>
              <a:buChar char=""/>
              <a:tabLst>
                <a:tab algn="l" pos="354960"/>
              </a:tabLst>
            </a:pPr>
            <a:r>
              <a:rPr b="0" lang="en-US" sz="1800" spc="-21" strike="noStrike">
                <a:solidFill>
                  <a:srgbClr val="0d0d0d"/>
                </a:solidFill>
                <a:latin typeface="Times New Roman"/>
              </a:rPr>
              <a:t>To</a:t>
            </a:r>
            <a:r>
              <a:rPr b="0" lang="en-US" sz="1800" spc="-26" strike="noStrike">
                <a:solidFill>
                  <a:srgbClr val="0d0d0d"/>
                </a:solidFill>
                <a:latin typeface="Times New Roman"/>
              </a:rPr>
              <a:t> </a:t>
            </a:r>
            <a:r>
              <a:rPr b="0" lang="en-US" sz="1800" spc="-1" strike="noStrike">
                <a:solidFill>
                  <a:srgbClr val="0d0d0d"/>
                </a:solidFill>
                <a:latin typeface="Times New Roman"/>
              </a:rPr>
              <a:t>develop</a:t>
            </a:r>
            <a:r>
              <a:rPr b="0" lang="en-US" sz="1800" spc="-35" strike="noStrike">
                <a:solidFill>
                  <a:srgbClr val="0d0d0d"/>
                </a:solidFill>
                <a:latin typeface="Times New Roman"/>
              </a:rPr>
              <a:t> </a:t>
            </a:r>
            <a:r>
              <a:rPr b="0" lang="en-US" sz="1800" spc="-1" strike="noStrike">
                <a:solidFill>
                  <a:srgbClr val="0d0d0d"/>
                </a:solidFill>
                <a:latin typeface="Times New Roman"/>
              </a:rPr>
              <a:t>software</a:t>
            </a:r>
            <a:r>
              <a:rPr b="0" lang="en-US" sz="1800" spc="-12" strike="noStrike">
                <a:solidFill>
                  <a:srgbClr val="0d0d0d"/>
                </a:solidFill>
                <a:latin typeface="Times New Roman"/>
              </a:rPr>
              <a:t> </a:t>
            </a:r>
            <a:r>
              <a:rPr b="0" lang="en-US" sz="1800" spc="-1" strike="noStrike">
                <a:solidFill>
                  <a:srgbClr val="0d0d0d"/>
                </a:solidFill>
                <a:latin typeface="Times New Roman"/>
              </a:rPr>
              <a:t>and</a:t>
            </a:r>
            <a:r>
              <a:rPr b="0" lang="en-US" sz="1800" spc="-26" strike="noStrike">
                <a:solidFill>
                  <a:srgbClr val="0d0d0d"/>
                </a:solidFill>
                <a:latin typeface="Times New Roman"/>
              </a:rPr>
              <a:t> </a:t>
            </a:r>
            <a:r>
              <a:rPr b="0" lang="en-US" sz="1800" spc="-1" strike="noStrike">
                <a:solidFill>
                  <a:srgbClr val="0d0d0d"/>
                </a:solidFill>
                <a:latin typeface="Times New Roman"/>
              </a:rPr>
              <a:t>embedded</a:t>
            </a:r>
            <a:r>
              <a:rPr b="0" lang="en-US" sz="1800" spc="-21" strike="noStrike">
                <a:solidFill>
                  <a:srgbClr val="0d0d0d"/>
                </a:solidFill>
                <a:latin typeface="Times New Roman"/>
              </a:rPr>
              <a:t> </a:t>
            </a:r>
            <a:r>
              <a:rPr b="0" lang="en-US" sz="1800" spc="-1" strike="noStrike">
                <a:solidFill>
                  <a:srgbClr val="0d0d0d"/>
                </a:solidFill>
                <a:latin typeface="Times New Roman"/>
              </a:rPr>
              <a:t>products</a:t>
            </a:r>
            <a:r>
              <a:rPr b="0" lang="en-US" sz="1800" spc="-21" strike="noStrike">
                <a:solidFill>
                  <a:srgbClr val="0d0d0d"/>
                </a:solidFill>
                <a:latin typeface="Times New Roman"/>
              </a:rPr>
              <a:t> </a:t>
            </a:r>
            <a:r>
              <a:rPr b="0" lang="en-US" sz="1800" spc="-1" strike="noStrike">
                <a:solidFill>
                  <a:srgbClr val="0d0d0d"/>
                </a:solidFill>
                <a:latin typeface="Times New Roman"/>
              </a:rPr>
              <a:t>which</a:t>
            </a:r>
            <a:r>
              <a:rPr b="0" lang="en-US" sz="1800" spc="-26" strike="noStrike">
                <a:solidFill>
                  <a:srgbClr val="0d0d0d"/>
                </a:solidFill>
                <a:latin typeface="Times New Roman"/>
              </a:rPr>
              <a:t> </a:t>
            </a:r>
            <a:r>
              <a:rPr b="0" lang="en-US" sz="1800" spc="-1" strike="noStrike">
                <a:solidFill>
                  <a:srgbClr val="0d0d0d"/>
                </a:solidFill>
                <a:latin typeface="Times New Roman"/>
              </a:rPr>
              <a:t>are</a:t>
            </a:r>
            <a:r>
              <a:rPr b="0" lang="en-US" sz="1800" spc="-21" strike="noStrike">
                <a:solidFill>
                  <a:srgbClr val="0d0d0d"/>
                </a:solidFill>
                <a:latin typeface="Times New Roman"/>
              </a:rPr>
              <a:t> </a:t>
            </a:r>
            <a:r>
              <a:rPr b="0" lang="en-US" sz="1800" spc="-1" strike="noStrike">
                <a:solidFill>
                  <a:srgbClr val="0d0d0d"/>
                </a:solidFill>
                <a:latin typeface="Times New Roman"/>
              </a:rPr>
              <a:t>globally</a:t>
            </a:r>
            <a:r>
              <a:rPr b="0" lang="en-US" sz="1800" spc="-41" strike="noStrike">
                <a:solidFill>
                  <a:srgbClr val="0d0d0d"/>
                </a:solidFill>
                <a:latin typeface="Times New Roman"/>
              </a:rPr>
              <a:t> </a:t>
            </a:r>
            <a:r>
              <a:rPr b="0" lang="en-US" sz="1800" spc="-12" strike="noStrike">
                <a:solidFill>
                  <a:srgbClr val="0d0d0d"/>
                </a:solidFill>
                <a:latin typeface="Times New Roman"/>
              </a:rPr>
              <a:t>recognized.</a:t>
            </a:r>
            <a:endParaRPr b="0" lang="en-IN" sz="1800" spc="-1" strike="noStrike">
              <a:solidFill>
                <a:srgbClr val="000000"/>
              </a:solidFill>
              <a:latin typeface="Arial"/>
            </a:endParaRPr>
          </a:p>
          <a:p>
            <a:pPr marL="355680" indent="-343080" algn="just">
              <a:lnSpc>
                <a:spcPct val="150000"/>
              </a:lnSpc>
              <a:spcBef>
                <a:spcPts val="99"/>
              </a:spcBef>
              <a:buClr>
                <a:srgbClr val="0d0d0d"/>
              </a:buClr>
              <a:buFont typeface="Symbol"/>
              <a:buChar char=""/>
              <a:tabLst>
                <a:tab algn="l" pos="355680"/>
              </a:tabLst>
            </a:pPr>
            <a:r>
              <a:rPr b="0" lang="en-US" sz="1800" spc="-1" strike="noStrike">
                <a:solidFill>
                  <a:srgbClr val="0d0d0d"/>
                </a:solidFill>
                <a:latin typeface="Times New Roman"/>
              </a:rPr>
              <a:t>To  become</a:t>
            </a:r>
            <a:r>
              <a:rPr b="0" lang="en-US" sz="1800" spc="4" strike="noStrike">
                <a:solidFill>
                  <a:srgbClr val="0d0d0d"/>
                </a:solidFill>
                <a:latin typeface="Times New Roman"/>
              </a:rPr>
              <a:t>  </a:t>
            </a:r>
            <a:r>
              <a:rPr b="0" lang="en-US" sz="1800" spc="-1" strike="noStrike">
                <a:solidFill>
                  <a:srgbClr val="0d0d0d"/>
                </a:solidFill>
                <a:latin typeface="Times New Roman"/>
              </a:rPr>
              <a:t>a  global  leader</a:t>
            </a:r>
            <a:r>
              <a:rPr b="0" lang="en-US" sz="1800" spc="4" strike="noStrike">
                <a:solidFill>
                  <a:srgbClr val="0d0d0d"/>
                </a:solidFill>
                <a:latin typeface="Times New Roman"/>
              </a:rPr>
              <a:t>  </a:t>
            </a:r>
            <a:r>
              <a:rPr b="0" lang="en-US" sz="1800" spc="-1" strike="noStrike">
                <a:solidFill>
                  <a:srgbClr val="0d0d0d"/>
                </a:solidFill>
                <a:latin typeface="Times New Roman"/>
              </a:rPr>
              <a:t>in  Offering</a:t>
            </a:r>
            <a:r>
              <a:rPr b="0" lang="en-US" sz="1800" spc="4" strike="noStrike">
                <a:solidFill>
                  <a:srgbClr val="0d0d0d"/>
                </a:solidFill>
                <a:latin typeface="Times New Roman"/>
              </a:rPr>
              <a:t>  </a:t>
            </a:r>
            <a:r>
              <a:rPr b="0" lang="en-US" sz="1800" spc="-1" strike="noStrike">
                <a:solidFill>
                  <a:srgbClr val="0d0d0d"/>
                </a:solidFill>
                <a:latin typeface="Times New Roman"/>
              </a:rPr>
              <a:t>Scalable  and</a:t>
            </a:r>
            <a:r>
              <a:rPr b="0" lang="en-US" sz="1800" spc="4" strike="noStrike">
                <a:solidFill>
                  <a:srgbClr val="0d0d0d"/>
                </a:solidFill>
                <a:latin typeface="Times New Roman"/>
              </a:rPr>
              <a:t>  </a:t>
            </a:r>
            <a:r>
              <a:rPr b="0" lang="en-US" sz="1800" spc="-21" strike="noStrike">
                <a:solidFill>
                  <a:srgbClr val="0d0d0d"/>
                </a:solidFill>
                <a:latin typeface="Times New Roman"/>
              </a:rPr>
              <a:t>cost-</a:t>
            </a:r>
            <a:r>
              <a:rPr b="0" lang="en-US" sz="1800" spc="-1" strike="noStrike">
                <a:solidFill>
                  <a:srgbClr val="0d0d0d"/>
                </a:solidFill>
                <a:latin typeface="Times New Roman"/>
              </a:rPr>
              <a:t>effective</a:t>
            </a:r>
            <a:r>
              <a:rPr b="0" lang="en-US" sz="1800" spc="593" strike="noStrike">
                <a:solidFill>
                  <a:srgbClr val="0d0d0d"/>
                </a:solidFill>
                <a:latin typeface="Times New Roman"/>
              </a:rPr>
              <a:t> </a:t>
            </a:r>
            <a:r>
              <a:rPr b="0" lang="en-US" sz="1800" spc="-12" strike="noStrike">
                <a:solidFill>
                  <a:srgbClr val="0d0d0d"/>
                </a:solidFill>
                <a:latin typeface="Times New Roman"/>
              </a:rPr>
              <a:t>Software </a:t>
            </a:r>
            <a:r>
              <a:rPr b="0" lang="en-US" sz="1800" spc="-1" strike="noStrike">
                <a:solidFill>
                  <a:srgbClr val="0d0d0d"/>
                </a:solidFill>
                <a:latin typeface="Times New Roman"/>
              </a:rPr>
              <a:t>solutions</a:t>
            </a:r>
            <a:r>
              <a:rPr b="0" lang="en-US" sz="1800" spc="157" strike="noStrike">
                <a:solidFill>
                  <a:srgbClr val="0d0d0d"/>
                </a:solidFill>
                <a:latin typeface="Times New Roman"/>
              </a:rPr>
              <a:t>  </a:t>
            </a:r>
            <a:r>
              <a:rPr b="0" lang="en-US" sz="1800" spc="-1" strike="noStrike">
                <a:solidFill>
                  <a:srgbClr val="0d0d0d"/>
                </a:solidFill>
                <a:latin typeface="Times New Roman"/>
              </a:rPr>
              <a:t>and</a:t>
            </a:r>
            <a:r>
              <a:rPr b="0" lang="en-US" sz="1800" spc="162" strike="noStrike">
                <a:solidFill>
                  <a:srgbClr val="0d0d0d"/>
                </a:solidFill>
                <a:latin typeface="Times New Roman"/>
              </a:rPr>
              <a:t>  </a:t>
            </a:r>
            <a:r>
              <a:rPr b="0" lang="en-US" sz="1800" spc="-1" strike="noStrike">
                <a:solidFill>
                  <a:srgbClr val="0d0d0d"/>
                </a:solidFill>
                <a:latin typeface="Times New Roman"/>
              </a:rPr>
              <a:t>services</a:t>
            </a:r>
            <a:r>
              <a:rPr b="0" lang="en-US" sz="1800" spc="157" strike="noStrike">
                <a:solidFill>
                  <a:srgbClr val="0d0d0d"/>
                </a:solidFill>
                <a:latin typeface="Times New Roman"/>
              </a:rPr>
              <a:t>  </a:t>
            </a:r>
            <a:r>
              <a:rPr b="0" lang="en-US" sz="1800" spc="-1" strike="noStrike">
                <a:solidFill>
                  <a:srgbClr val="0d0d0d"/>
                </a:solidFill>
                <a:latin typeface="Times New Roman"/>
              </a:rPr>
              <a:t>across</a:t>
            </a:r>
            <a:r>
              <a:rPr b="0" lang="en-US" sz="1800" spc="162" strike="noStrike">
                <a:solidFill>
                  <a:srgbClr val="0d0d0d"/>
                </a:solidFill>
                <a:latin typeface="Times New Roman"/>
              </a:rPr>
              <a:t>  </a:t>
            </a:r>
            <a:r>
              <a:rPr b="0" lang="en-US" sz="1800" spc="-1" strike="noStrike">
                <a:solidFill>
                  <a:srgbClr val="0d0d0d"/>
                </a:solidFill>
                <a:latin typeface="Times New Roman"/>
              </a:rPr>
              <a:t>various</a:t>
            </a:r>
            <a:r>
              <a:rPr b="0" lang="en-US" sz="1800" spc="168" strike="noStrike">
                <a:solidFill>
                  <a:srgbClr val="0d0d0d"/>
                </a:solidFill>
                <a:latin typeface="Times New Roman"/>
              </a:rPr>
              <a:t>  </a:t>
            </a:r>
            <a:r>
              <a:rPr b="0" lang="en-US" sz="1800" spc="-1" strike="noStrike">
                <a:solidFill>
                  <a:srgbClr val="0d0d0d"/>
                </a:solidFill>
                <a:latin typeface="Times New Roman"/>
              </a:rPr>
              <a:t>domains</a:t>
            </a:r>
            <a:r>
              <a:rPr b="0" lang="en-US" sz="1800" spc="157" strike="noStrike">
                <a:solidFill>
                  <a:srgbClr val="0d0d0d"/>
                </a:solidFill>
                <a:latin typeface="Times New Roman"/>
              </a:rPr>
              <a:t>  </a:t>
            </a:r>
            <a:r>
              <a:rPr b="0" lang="en-US" sz="1800" spc="-1" strike="noStrike">
                <a:solidFill>
                  <a:srgbClr val="0d0d0d"/>
                </a:solidFill>
                <a:latin typeface="Times New Roman"/>
              </a:rPr>
              <a:t>like</a:t>
            </a:r>
            <a:r>
              <a:rPr b="0" lang="en-US" sz="1800" spc="157" strike="noStrike">
                <a:solidFill>
                  <a:srgbClr val="0d0d0d"/>
                </a:solidFill>
                <a:latin typeface="Times New Roman"/>
              </a:rPr>
              <a:t>  </a:t>
            </a:r>
            <a:r>
              <a:rPr b="0" lang="en-US" sz="1800" spc="-21" strike="noStrike">
                <a:solidFill>
                  <a:srgbClr val="0d0d0d"/>
                </a:solidFill>
                <a:latin typeface="Times New Roman"/>
              </a:rPr>
              <a:t>E-</a:t>
            </a:r>
            <a:r>
              <a:rPr b="0" lang="en-US" sz="1800" spc="-1" strike="noStrike">
                <a:solidFill>
                  <a:srgbClr val="0d0d0d"/>
                </a:solidFill>
                <a:latin typeface="Times New Roman"/>
              </a:rPr>
              <a:t>commerce,</a:t>
            </a:r>
            <a:r>
              <a:rPr b="0" lang="en-US" sz="1800" spc="162" strike="noStrike">
                <a:solidFill>
                  <a:srgbClr val="0d0d0d"/>
                </a:solidFill>
                <a:latin typeface="Times New Roman"/>
              </a:rPr>
              <a:t>  </a:t>
            </a:r>
            <a:r>
              <a:rPr b="0" lang="en-US" sz="1800" spc="-12" strike="noStrike">
                <a:solidFill>
                  <a:srgbClr val="0d0d0d"/>
                </a:solidFill>
                <a:latin typeface="Times New Roman"/>
              </a:rPr>
              <a:t>Banking, </a:t>
            </a:r>
            <a:r>
              <a:rPr b="0" lang="en-US" sz="1800" spc="-1" strike="noStrike">
                <a:solidFill>
                  <a:srgbClr val="0d0d0d"/>
                </a:solidFill>
                <a:latin typeface="Times New Roman"/>
              </a:rPr>
              <a:t>Finance,</a:t>
            </a:r>
            <a:r>
              <a:rPr b="0" lang="en-US" sz="1800" spc="-35" strike="noStrike">
                <a:solidFill>
                  <a:srgbClr val="0d0d0d"/>
                </a:solidFill>
                <a:latin typeface="Times New Roman"/>
              </a:rPr>
              <a:t> </a:t>
            </a:r>
            <a:r>
              <a:rPr b="0" lang="en-US" sz="1800" spc="-1" strike="noStrike">
                <a:solidFill>
                  <a:srgbClr val="0d0d0d"/>
                </a:solidFill>
                <a:latin typeface="Times New Roman"/>
              </a:rPr>
              <a:t>Healthcare</a:t>
            </a:r>
            <a:r>
              <a:rPr b="0" lang="en-US" sz="1800" spc="-41" strike="noStrike">
                <a:solidFill>
                  <a:srgbClr val="0d0d0d"/>
                </a:solidFill>
                <a:latin typeface="Times New Roman"/>
              </a:rPr>
              <a:t> </a:t>
            </a:r>
            <a:r>
              <a:rPr b="0" lang="en-US" sz="1800" spc="-1" strike="noStrike">
                <a:solidFill>
                  <a:srgbClr val="0d0d0d"/>
                </a:solidFill>
                <a:latin typeface="Times New Roman"/>
              </a:rPr>
              <a:t>and</a:t>
            </a:r>
            <a:r>
              <a:rPr b="0" lang="en-US" sz="1800" spc="-12" strike="noStrike">
                <a:solidFill>
                  <a:srgbClr val="0d0d0d"/>
                </a:solidFill>
                <a:latin typeface="Times New Roman"/>
              </a:rPr>
              <a:t> </a:t>
            </a:r>
            <a:r>
              <a:rPr b="0" lang="en-US" sz="1800" spc="-1" strike="noStrike">
                <a:solidFill>
                  <a:srgbClr val="0d0d0d"/>
                </a:solidFill>
                <a:latin typeface="Times New Roman"/>
              </a:rPr>
              <a:t>much</a:t>
            </a:r>
            <a:r>
              <a:rPr b="0" lang="en-US" sz="1800" spc="12" strike="noStrike">
                <a:solidFill>
                  <a:srgbClr val="0d0d0d"/>
                </a:solidFill>
                <a:latin typeface="Times New Roman"/>
              </a:rPr>
              <a:t> </a:t>
            </a:r>
            <a:r>
              <a:rPr b="0" lang="en-US" sz="1800" spc="-12" strike="noStrike">
                <a:solidFill>
                  <a:srgbClr val="0d0d0d"/>
                </a:solidFill>
                <a:latin typeface="Times New Roman"/>
              </a:rPr>
              <a:t>more.</a:t>
            </a:r>
            <a:endParaRPr b="0" lang="en-IN" sz="1800" spc="-1" strike="noStrike">
              <a:solidFill>
                <a:srgbClr val="000000"/>
              </a:solidFill>
              <a:latin typeface="Arial"/>
            </a:endParaRPr>
          </a:p>
          <a:p>
            <a:pPr marL="355680" indent="-343080" algn="just">
              <a:lnSpc>
                <a:spcPct val="100000"/>
              </a:lnSpc>
              <a:spcBef>
                <a:spcPts val="1644"/>
              </a:spcBef>
              <a:buClr>
                <a:srgbClr val="0d0d0d"/>
              </a:buClr>
              <a:buFont typeface="Symbol"/>
              <a:buChar char=""/>
              <a:tabLst>
                <a:tab algn="l" pos="355680"/>
              </a:tabLst>
            </a:pPr>
            <a:r>
              <a:rPr b="0" lang="en-US" sz="1800" spc="-1" strike="noStrike">
                <a:solidFill>
                  <a:srgbClr val="0d0d0d"/>
                </a:solidFill>
                <a:latin typeface="Times New Roman"/>
              </a:rPr>
              <a:t>To</a:t>
            </a:r>
            <a:r>
              <a:rPr b="0" lang="en-US" sz="1800" spc="358" strike="noStrike">
                <a:solidFill>
                  <a:srgbClr val="0d0d0d"/>
                </a:solidFill>
                <a:latin typeface="Times New Roman"/>
              </a:rPr>
              <a:t> </a:t>
            </a:r>
            <a:r>
              <a:rPr b="0" lang="en-US" sz="1800" spc="-1" strike="noStrike">
                <a:solidFill>
                  <a:srgbClr val="0d0d0d"/>
                </a:solidFill>
                <a:latin typeface="Times New Roman"/>
              </a:rPr>
              <a:t>generate</a:t>
            </a:r>
            <a:r>
              <a:rPr b="0" lang="en-US" sz="1800" spc="369" strike="noStrike">
                <a:solidFill>
                  <a:srgbClr val="0d0d0d"/>
                </a:solidFill>
                <a:latin typeface="Times New Roman"/>
              </a:rPr>
              <a:t> </a:t>
            </a:r>
            <a:r>
              <a:rPr b="0" lang="en-US" sz="1800" spc="-1" strike="noStrike">
                <a:solidFill>
                  <a:srgbClr val="0d0d0d"/>
                </a:solidFill>
                <a:latin typeface="Times New Roman"/>
              </a:rPr>
              <a:t>employment</a:t>
            </a:r>
            <a:r>
              <a:rPr b="0" lang="en-US" sz="1800" spc="384" strike="noStrike">
                <a:solidFill>
                  <a:srgbClr val="0d0d0d"/>
                </a:solidFill>
                <a:latin typeface="Times New Roman"/>
              </a:rPr>
              <a:t> </a:t>
            </a:r>
            <a:r>
              <a:rPr b="0" lang="en-US" sz="1800" spc="-1" strike="noStrike">
                <a:solidFill>
                  <a:srgbClr val="0d0d0d"/>
                </a:solidFill>
                <a:latin typeface="Times New Roman"/>
              </a:rPr>
              <a:t>for</a:t>
            </a:r>
            <a:r>
              <a:rPr b="0" lang="en-US" sz="1800" spc="378" strike="noStrike">
                <a:solidFill>
                  <a:srgbClr val="0d0d0d"/>
                </a:solidFill>
                <a:latin typeface="Times New Roman"/>
              </a:rPr>
              <a:t> </a:t>
            </a:r>
            <a:r>
              <a:rPr b="0" lang="en-US" sz="1800" spc="-1" strike="noStrike">
                <a:solidFill>
                  <a:srgbClr val="0d0d0d"/>
                </a:solidFill>
                <a:latin typeface="Times New Roman"/>
              </a:rPr>
              <a:t>skilled</a:t>
            </a:r>
            <a:r>
              <a:rPr b="0" lang="en-US" sz="1800" spc="369" strike="noStrike">
                <a:solidFill>
                  <a:srgbClr val="0d0d0d"/>
                </a:solidFill>
                <a:latin typeface="Times New Roman"/>
              </a:rPr>
              <a:t> </a:t>
            </a:r>
            <a:r>
              <a:rPr b="0" lang="en-US" sz="1800" spc="-1" strike="noStrike">
                <a:solidFill>
                  <a:srgbClr val="0d0d0d"/>
                </a:solidFill>
                <a:latin typeface="Times New Roman"/>
              </a:rPr>
              <a:t>and</a:t>
            </a:r>
            <a:r>
              <a:rPr b="0" lang="en-US" sz="1800" spc="369" strike="noStrike">
                <a:solidFill>
                  <a:srgbClr val="0d0d0d"/>
                </a:solidFill>
                <a:latin typeface="Times New Roman"/>
              </a:rPr>
              <a:t> </a:t>
            </a:r>
            <a:r>
              <a:rPr b="0" lang="en-US" sz="1800" spc="-1" strike="noStrike">
                <a:solidFill>
                  <a:srgbClr val="0d0d0d"/>
                </a:solidFill>
                <a:latin typeface="Times New Roman"/>
              </a:rPr>
              <a:t>highly</a:t>
            </a:r>
            <a:r>
              <a:rPr b="0" lang="en-US" sz="1800" spc="378" strike="noStrike">
                <a:solidFill>
                  <a:srgbClr val="0d0d0d"/>
                </a:solidFill>
                <a:latin typeface="Times New Roman"/>
              </a:rPr>
              <a:t> </a:t>
            </a:r>
            <a:r>
              <a:rPr b="0" lang="en-US" sz="1800" spc="-1" strike="noStrike">
                <a:solidFill>
                  <a:srgbClr val="0d0d0d"/>
                </a:solidFill>
                <a:latin typeface="Times New Roman"/>
              </a:rPr>
              <a:t>talented</a:t>
            </a:r>
            <a:r>
              <a:rPr b="0" lang="en-US" sz="1800" spc="372" strike="noStrike">
                <a:solidFill>
                  <a:srgbClr val="0d0d0d"/>
                </a:solidFill>
                <a:latin typeface="Times New Roman"/>
              </a:rPr>
              <a:t> </a:t>
            </a:r>
            <a:r>
              <a:rPr b="0" lang="en-US" sz="1800" spc="-1" strike="noStrike">
                <a:solidFill>
                  <a:srgbClr val="0d0d0d"/>
                </a:solidFill>
                <a:latin typeface="Times New Roman"/>
              </a:rPr>
              <a:t>youth</a:t>
            </a:r>
            <a:r>
              <a:rPr b="0" lang="en-US" sz="1800" spc="372" strike="noStrike">
                <a:solidFill>
                  <a:srgbClr val="0d0d0d"/>
                </a:solidFill>
                <a:latin typeface="Times New Roman"/>
              </a:rPr>
              <a:t> </a:t>
            </a:r>
            <a:r>
              <a:rPr b="0" lang="en-US" sz="1800" spc="-1" strike="noStrike">
                <a:solidFill>
                  <a:srgbClr val="0d0d0d"/>
                </a:solidFill>
                <a:latin typeface="Times New Roman"/>
              </a:rPr>
              <a:t>of</a:t>
            </a:r>
            <a:r>
              <a:rPr b="0" lang="en-US" sz="1800" spc="369" strike="noStrike">
                <a:solidFill>
                  <a:srgbClr val="0d0d0d"/>
                </a:solidFill>
                <a:latin typeface="Times New Roman"/>
              </a:rPr>
              <a:t> </a:t>
            </a:r>
            <a:r>
              <a:rPr b="0" lang="en-US" sz="1800" spc="-1" strike="noStrike">
                <a:solidFill>
                  <a:srgbClr val="0d0d0d"/>
                </a:solidFill>
                <a:latin typeface="Times New Roman"/>
              </a:rPr>
              <a:t>our</a:t>
            </a:r>
            <a:r>
              <a:rPr b="0" lang="en-US" sz="1800" spc="369" strike="noStrike">
                <a:solidFill>
                  <a:srgbClr val="0d0d0d"/>
                </a:solidFill>
                <a:latin typeface="Times New Roman"/>
              </a:rPr>
              <a:t> </a:t>
            </a:r>
            <a:r>
              <a:rPr b="0" lang="en-US" sz="1800" spc="-12" strike="noStrike">
                <a:solidFill>
                  <a:srgbClr val="0d0d0d"/>
                </a:solidFill>
                <a:latin typeface="Times New Roman"/>
              </a:rPr>
              <a:t>Country</a:t>
            </a:r>
            <a:endParaRPr b="0" lang="en-IN" sz="1800" spc="-1" strike="noStrike">
              <a:solidFill>
                <a:srgbClr val="000000"/>
              </a:solidFill>
              <a:latin typeface="Arial"/>
            </a:endParaRPr>
          </a:p>
          <a:p>
            <a:pPr marL="355680">
              <a:lnSpc>
                <a:spcPct val="100000"/>
              </a:lnSpc>
              <a:spcBef>
                <a:spcPts val="1446"/>
              </a:spcBef>
              <a:tabLst>
                <a:tab algn="l" pos="355680"/>
              </a:tabLst>
            </a:pPr>
            <a:r>
              <a:rPr b="0" lang="en-US" sz="1800" spc="-12" strike="noStrike">
                <a:solidFill>
                  <a:srgbClr val="0d0d0d"/>
                </a:solidFill>
                <a:latin typeface="Times New Roman"/>
              </a:rPr>
              <a:t>INDIA.</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86" name="TextBox 3"/>
          <p:cNvSpPr/>
          <p:nvPr/>
        </p:nvSpPr>
        <p:spPr>
          <a:xfrm>
            <a:off x="-107640" y="1900800"/>
            <a:ext cx="3245040" cy="3014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Topics learnt during internship</a:t>
            </a:r>
            <a:endParaRPr b="0" lang="en-IN" sz="4800" spc="-1" strike="noStrike">
              <a:solidFill>
                <a:srgbClr val="000000"/>
              </a:solidFill>
              <a:latin typeface="Arial"/>
            </a:endParaRPr>
          </a:p>
        </p:txBody>
      </p:sp>
      <p:sp>
        <p:nvSpPr>
          <p:cNvPr id="187" name="TextBox 4"/>
          <p:cNvSpPr/>
          <p:nvPr/>
        </p:nvSpPr>
        <p:spPr>
          <a:xfrm>
            <a:off x="4120200" y="986040"/>
            <a:ext cx="5954400" cy="5245920"/>
          </a:xfrm>
          <a:prstGeom prst="rect">
            <a:avLst/>
          </a:prstGeom>
          <a:noFill/>
          <a:ln w="0">
            <a:noFill/>
          </a:ln>
        </p:spPr>
        <p:style>
          <a:lnRef idx="0"/>
          <a:fillRef idx="0"/>
          <a:effectRef idx="0"/>
          <a:fontRef idx="minor"/>
        </p:style>
        <p:txBody>
          <a:bodyPr wrap="none" lIns="90000" rIns="90000" tIns="45000" bIns="45000" anchor="t">
            <a:spAutoFit/>
          </a:bodyPr>
          <a:p>
            <a:pPr marL="469440" indent="-456480">
              <a:lnSpc>
                <a:spcPct val="100000"/>
              </a:lnSpc>
              <a:spcBef>
                <a:spcPts val="99"/>
              </a:spcBef>
              <a:buClr>
                <a:srgbClr val="0d0d0d"/>
              </a:buClr>
              <a:buFont typeface="Wingdings" charset="2"/>
              <a:buChar char=""/>
              <a:tabLst>
                <a:tab algn="l" pos="469440"/>
              </a:tabLst>
            </a:pPr>
            <a:r>
              <a:rPr b="0" lang="en-IN" sz="2800" spc="-12" strike="noStrike">
                <a:solidFill>
                  <a:srgbClr val="0d0d0d"/>
                </a:solidFill>
                <a:latin typeface="Times New Roman"/>
              </a:rPr>
              <a:t>Python</a:t>
            </a:r>
            <a:endParaRPr b="0" lang="en-IN" sz="2800" spc="-1" strike="noStrike">
              <a:solidFill>
                <a:srgbClr val="000000"/>
              </a:solidFill>
              <a:latin typeface="Arial"/>
            </a:endParaRPr>
          </a:p>
          <a:p>
            <a:pPr marL="469440" indent="-456480">
              <a:lnSpc>
                <a:spcPct val="100000"/>
              </a:lnSpc>
              <a:buClr>
                <a:srgbClr val="0d0d0d"/>
              </a:buClr>
              <a:buFont typeface="Wingdings" charset="2"/>
              <a:buChar char=""/>
              <a:tabLst>
                <a:tab algn="l" pos="469440"/>
              </a:tabLst>
            </a:pPr>
            <a:r>
              <a:rPr b="0" lang="en-IN" sz="2800" spc="-1" strike="noStrike">
                <a:solidFill>
                  <a:srgbClr val="0d0d0d"/>
                </a:solidFill>
                <a:latin typeface="Times New Roman"/>
              </a:rPr>
              <a:t>HTML</a:t>
            </a:r>
            <a:endParaRPr b="0" lang="en-IN" sz="2800" spc="-1" strike="noStrike">
              <a:solidFill>
                <a:srgbClr val="000000"/>
              </a:solidFill>
              <a:latin typeface="Arial"/>
            </a:endParaRPr>
          </a:p>
          <a:p>
            <a:pPr marL="469440" indent="-456480">
              <a:lnSpc>
                <a:spcPct val="100000"/>
              </a:lnSpc>
              <a:buClr>
                <a:srgbClr val="0d0d0d"/>
              </a:buClr>
              <a:buFont typeface="Wingdings" charset="2"/>
              <a:buChar char=""/>
              <a:tabLst>
                <a:tab algn="l" pos="469440"/>
              </a:tabLst>
            </a:pPr>
            <a:r>
              <a:rPr b="0" lang="en-IN" sz="2800" spc="-12" strike="noStrike">
                <a:solidFill>
                  <a:srgbClr val="0d0d0d"/>
                </a:solidFill>
                <a:latin typeface="Times New Roman"/>
              </a:rPr>
              <a:t>Django</a:t>
            </a:r>
            <a:endParaRPr b="0" lang="en-IN" sz="2800" spc="-1" strike="noStrike">
              <a:solidFill>
                <a:srgbClr val="000000"/>
              </a:solidFill>
              <a:latin typeface="Arial"/>
            </a:endParaRPr>
          </a:p>
          <a:p>
            <a:pPr marL="469440" indent="-456480">
              <a:lnSpc>
                <a:spcPct val="100000"/>
              </a:lnSpc>
              <a:buClr>
                <a:srgbClr val="0d0d0d"/>
              </a:buClr>
              <a:buFont typeface="Wingdings" charset="2"/>
              <a:buChar char=""/>
              <a:tabLst>
                <a:tab algn="l" pos="469440"/>
              </a:tabLst>
            </a:pPr>
            <a:r>
              <a:rPr b="0" lang="en-IN" sz="2800" spc="-1" strike="noStrike">
                <a:solidFill>
                  <a:srgbClr val="0d0d0d"/>
                </a:solidFill>
                <a:latin typeface="Times New Roman"/>
              </a:rPr>
              <a:t>Machine</a:t>
            </a:r>
            <a:r>
              <a:rPr b="0" lang="en-IN" sz="2800" spc="-26" strike="noStrike">
                <a:solidFill>
                  <a:srgbClr val="0d0d0d"/>
                </a:solidFill>
                <a:latin typeface="Times New Roman"/>
              </a:rPr>
              <a:t> </a:t>
            </a:r>
            <a:r>
              <a:rPr b="0" lang="en-IN" sz="2800" spc="-12" strike="noStrike">
                <a:solidFill>
                  <a:srgbClr val="0d0d0d"/>
                </a:solidFill>
                <a:latin typeface="Times New Roman"/>
              </a:rPr>
              <a:t>Learning</a:t>
            </a:r>
            <a:endParaRPr b="0" lang="en-IN" sz="2800" spc="-1" strike="noStrike">
              <a:solidFill>
                <a:srgbClr val="000000"/>
              </a:solidFill>
              <a:latin typeface="Arial"/>
            </a:endParaRPr>
          </a:p>
          <a:p>
            <a:pPr marL="469440" indent="-456480">
              <a:lnSpc>
                <a:spcPct val="100000"/>
              </a:lnSpc>
              <a:buClr>
                <a:srgbClr val="0d0d0d"/>
              </a:buClr>
              <a:buFont typeface="Wingdings" charset="2"/>
              <a:buChar char=""/>
              <a:tabLst>
                <a:tab algn="l" pos="469440"/>
              </a:tabLst>
            </a:pPr>
            <a:r>
              <a:rPr b="0" lang="en-IN" sz="2800" spc="-1" strike="noStrike">
                <a:solidFill>
                  <a:srgbClr val="0d0d0d"/>
                </a:solidFill>
                <a:latin typeface="Times New Roman"/>
              </a:rPr>
              <a:t>Machine</a:t>
            </a:r>
            <a:r>
              <a:rPr b="0" lang="en-IN" sz="2800" spc="-21" strike="noStrike">
                <a:solidFill>
                  <a:srgbClr val="0d0d0d"/>
                </a:solidFill>
                <a:latin typeface="Times New Roman"/>
              </a:rPr>
              <a:t> </a:t>
            </a:r>
            <a:r>
              <a:rPr b="0" lang="en-IN" sz="2800" spc="-1" strike="noStrike">
                <a:solidFill>
                  <a:srgbClr val="0d0d0d"/>
                </a:solidFill>
                <a:latin typeface="Times New Roman"/>
              </a:rPr>
              <a:t>learning</a:t>
            </a:r>
            <a:r>
              <a:rPr b="0" lang="en-IN" sz="2800" spc="-32" strike="noStrike">
                <a:solidFill>
                  <a:srgbClr val="0d0d0d"/>
                </a:solidFill>
                <a:latin typeface="Times New Roman"/>
              </a:rPr>
              <a:t> </a:t>
            </a:r>
            <a:r>
              <a:rPr b="0" lang="en-IN" sz="2800" spc="-12" strike="noStrike">
                <a:solidFill>
                  <a:srgbClr val="0d0d0d"/>
                </a:solidFill>
                <a:latin typeface="Times New Roman"/>
              </a:rPr>
              <a:t>algorithms</a:t>
            </a:r>
            <a:endParaRPr b="0" lang="en-IN" sz="2800" spc="-1" strike="noStrike">
              <a:solidFill>
                <a:srgbClr val="000000"/>
              </a:solidFill>
              <a:latin typeface="Arial"/>
            </a:endParaRPr>
          </a:p>
          <a:p>
            <a:pPr marL="1328400" indent="-514440">
              <a:lnSpc>
                <a:spcPct val="100000"/>
              </a:lnSpc>
              <a:spcBef>
                <a:spcPts val="785"/>
              </a:spcBef>
              <a:buClr>
                <a:srgbClr val="0d0d0d"/>
              </a:buClr>
              <a:buFont typeface="Corbel"/>
              <a:buAutoNum type="romanLcPeriod"/>
              <a:tabLst>
                <a:tab algn="l" pos="2014920"/>
              </a:tabLst>
            </a:pPr>
            <a:r>
              <a:rPr b="0" lang="en-IN" sz="2800" spc="-1" strike="noStrike">
                <a:solidFill>
                  <a:srgbClr val="0d0d0d"/>
                </a:solidFill>
                <a:latin typeface="Times New Roman"/>
              </a:rPr>
              <a:t>Linear</a:t>
            </a:r>
            <a:r>
              <a:rPr b="0" lang="en-IN" sz="2800" spc="-32" strike="noStrike">
                <a:solidFill>
                  <a:srgbClr val="0d0d0d"/>
                </a:solidFill>
                <a:latin typeface="Times New Roman"/>
              </a:rPr>
              <a:t> </a:t>
            </a:r>
            <a:r>
              <a:rPr b="0" lang="en-IN" sz="2800" spc="-12" strike="noStrike">
                <a:solidFill>
                  <a:srgbClr val="0d0d0d"/>
                </a:solidFill>
                <a:latin typeface="Times New Roman"/>
              </a:rPr>
              <a:t>regression</a:t>
            </a:r>
            <a:endParaRPr b="0" lang="en-IN" sz="2800" spc="-1" strike="noStrike">
              <a:solidFill>
                <a:srgbClr val="000000"/>
              </a:solidFill>
              <a:latin typeface="Arial"/>
            </a:endParaRPr>
          </a:p>
          <a:p>
            <a:pPr marL="1328400" indent="-514440">
              <a:lnSpc>
                <a:spcPct val="100000"/>
              </a:lnSpc>
              <a:buClr>
                <a:srgbClr val="0d0d0d"/>
              </a:buClr>
              <a:buFont typeface="Corbel"/>
              <a:buAutoNum type="romanLcPeriod"/>
              <a:tabLst>
                <a:tab algn="l" pos="2014920"/>
              </a:tabLst>
            </a:pPr>
            <a:r>
              <a:rPr b="0" lang="en-IN" sz="2800" spc="-1" strike="noStrike">
                <a:solidFill>
                  <a:srgbClr val="0d0d0d"/>
                </a:solidFill>
                <a:latin typeface="Times New Roman"/>
              </a:rPr>
              <a:t>Multiple</a:t>
            </a:r>
            <a:r>
              <a:rPr b="0" lang="en-IN" sz="2800" spc="-46" strike="noStrike">
                <a:solidFill>
                  <a:srgbClr val="0d0d0d"/>
                </a:solidFill>
                <a:latin typeface="Times New Roman"/>
              </a:rPr>
              <a:t> </a:t>
            </a:r>
            <a:r>
              <a:rPr b="0" lang="en-IN" sz="2800" spc="-12" strike="noStrike">
                <a:solidFill>
                  <a:srgbClr val="0d0d0d"/>
                </a:solidFill>
                <a:latin typeface="Times New Roman"/>
              </a:rPr>
              <a:t>regression</a:t>
            </a:r>
            <a:endParaRPr b="0" lang="en-IN" sz="2800" spc="-1" strike="noStrike">
              <a:solidFill>
                <a:srgbClr val="000000"/>
              </a:solidFill>
              <a:latin typeface="Arial"/>
            </a:endParaRPr>
          </a:p>
          <a:p>
            <a:pPr marL="1328400" indent="-514440">
              <a:lnSpc>
                <a:spcPct val="100000"/>
              </a:lnSpc>
              <a:spcBef>
                <a:spcPts val="6"/>
              </a:spcBef>
              <a:buClr>
                <a:srgbClr val="0d0d0d"/>
              </a:buClr>
              <a:buFont typeface="Corbel"/>
              <a:buAutoNum type="romanLcPeriod"/>
              <a:tabLst>
                <a:tab algn="l" pos="2014920"/>
              </a:tabLst>
            </a:pPr>
            <a:r>
              <a:rPr b="0" lang="en-IN" sz="2800" spc="-1" strike="noStrike">
                <a:solidFill>
                  <a:srgbClr val="0d0d0d"/>
                </a:solidFill>
                <a:latin typeface="Times New Roman"/>
              </a:rPr>
              <a:t>Logistic</a:t>
            </a:r>
            <a:r>
              <a:rPr b="0" lang="en-IN" sz="2800" spc="-26" strike="noStrike">
                <a:solidFill>
                  <a:srgbClr val="0d0d0d"/>
                </a:solidFill>
                <a:latin typeface="Times New Roman"/>
              </a:rPr>
              <a:t> </a:t>
            </a:r>
            <a:r>
              <a:rPr b="0" lang="en-IN" sz="2800" spc="-12" strike="noStrike">
                <a:solidFill>
                  <a:srgbClr val="0d0d0d"/>
                </a:solidFill>
                <a:latin typeface="Times New Roman"/>
              </a:rPr>
              <a:t>regression</a:t>
            </a:r>
            <a:endParaRPr b="0" lang="en-IN" sz="2800" spc="-1" strike="noStrike">
              <a:solidFill>
                <a:srgbClr val="000000"/>
              </a:solidFill>
              <a:latin typeface="Arial"/>
            </a:endParaRPr>
          </a:p>
          <a:p>
            <a:pPr marL="1328400" indent="-514440">
              <a:lnSpc>
                <a:spcPct val="100000"/>
              </a:lnSpc>
              <a:buClr>
                <a:srgbClr val="0d0d0d"/>
              </a:buClr>
              <a:buFont typeface="Corbel"/>
              <a:buAutoNum type="romanLcPeriod"/>
              <a:tabLst>
                <a:tab algn="l" pos="2014920"/>
              </a:tabLst>
            </a:pPr>
            <a:r>
              <a:rPr b="0" lang="en-IN" sz="2800" spc="-26" strike="noStrike">
                <a:solidFill>
                  <a:srgbClr val="0d0d0d"/>
                </a:solidFill>
                <a:latin typeface="Times New Roman"/>
              </a:rPr>
              <a:t>K-</a:t>
            </a:r>
            <a:r>
              <a:rPr b="0" lang="en-IN" sz="2800" spc="-1" strike="noStrike">
                <a:solidFill>
                  <a:srgbClr val="0d0d0d"/>
                </a:solidFill>
                <a:latin typeface="Times New Roman"/>
              </a:rPr>
              <a:t>Nearest</a:t>
            </a:r>
            <a:r>
              <a:rPr b="0" lang="en-IN" sz="2800" spc="-60" strike="noStrike">
                <a:solidFill>
                  <a:srgbClr val="0d0d0d"/>
                </a:solidFill>
                <a:latin typeface="Times New Roman"/>
              </a:rPr>
              <a:t> </a:t>
            </a:r>
            <a:r>
              <a:rPr b="0" lang="en-IN" sz="2800" spc="-12" strike="noStrike">
                <a:solidFill>
                  <a:srgbClr val="0d0d0d"/>
                </a:solidFill>
                <a:latin typeface="Times New Roman"/>
              </a:rPr>
              <a:t>Neighbour(KNN)</a:t>
            </a:r>
            <a:endParaRPr b="0" lang="en-IN" sz="2800" spc="-1" strike="noStrike">
              <a:solidFill>
                <a:srgbClr val="000000"/>
              </a:solidFill>
              <a:latin typeface="Arial"/>
            </a:endParaRPr>
          </a:p>
          <a:p>
            <a:pPr marL="1328400" indent="-514440">
              <a:lnSpc>
                <a:spcPts val="2869"/>
              </a:lnSpc>
              <a:buClr>
                <a:srgbClr val="0d0d0d"/>
              </a:buClr>
              <a:buFont typeface="Corbel"/>
              <a:buAutoNum type="romanLcPeriod"/>
              <a:tabLst>
                <a:tab algn="l" pos="2014920"/>
              </a:tabLst>
            </a:pPr>
            <a:r>
              <a:rPr b="0" lang="en-IN" sz="2800" spc="-1" strike="noStrike">
                <a:solidFill>
                  <a:srgbClr val="0d0d0d"/>
                </a:solidFill>
                <a:latin typeface="Times New Roman"/>
              </a:rPr>
              <a:t>Support</a:t>
            </a:r>
            <a:r>
              <a:rPr b="0" lang="en-IN" sz="2800" spc="-97" strike="noStrike">
                <a:solidFill>
                  <a:srgbClr val="0d0d0d"/>
                </a:solidFill>
                <a:latin typeface="Times New Roman"/>
              </a:rPr>
              <a:t> </a:t>
            </a:r>
            <a:r>
              <a:rPr b="0" lang="en-IN" sz="2800" spc="-35" strike="noStrike">
                <a:solidFill>
                  <a:srgbClr val="0d0d0d"/>
                </a:solidFill>
                <a:latin typeface="Times New Roman"/>
              </a:rPr>
              <a:t>Vector</a:t>
            </a:r>
            <a:r>
              <a:rPr b="0" lang="en-IN" sz="2800" spc="-66" strike="noStrike">
                <a:solidFill>
                  <a:srgbClr val="0d0d0d"/>
                </a:solidFill>
                <a:latin typeface="Times New Roman"/>
              </a:rPr>
              <a:t> </a:t>
            </a:r>
            <a:r>
              <a:rPr b="0" lang="en-IN" sz="2800" spc="-12" strike="noStrike">
                <a:solidFill>
                  <a:srgbClr val="0d0d0d"/>
                </a:solidFill>
                <a:latin typeface="Times New Roman"/>
              </a:rPr>
              <a:t>Machine(SVM)</a:t>
            </a:r>
            <a:endParaRPr b="0" lang="en-IN" sz="2800" spc="-1" strike="noStrike">
              <a:solidFill>
                <a:srgbClr val="000000"/>
              </a:solidFill>
              <a:latin typeface="Arial"/>
            </a:endParaRPr>
          </a:p>
          <a:p>
            <a:pPr marL="1385640" indent="-571680">
              <a:lnSpc>
                <a:spcPts val="3351"/>
              </a:lnSpc>
              <a:buClr>
                <a:srgbClr val="0d0d0d"/>
              </a:buClr>
              <a:buFont typeface="Corbel"/>
              <a:buAutoNum type="romanLcPeriod"/>
              <a:tabLst>
                <a:tab algn="l" pos="2014920"/>
              </a:tabLst>
            </a:pPr>
            <a:r>
              <a:rPr b="0" lang="en-IN" sz="2800" spc="-1" strike="noStrike">
                <a:solidFill>
                  <a:srgbClr val="0d0d0d"/>
                </a:solidFill>
                <a:latin typeface="Times New Roman"/>
              </a:rPr>
              <a:t>Decision</a:t>
            </a:r>
            <a:r>
              <a:rPr b="0" lang="en-IN" sz="2800" spc="-26" strike="noStrike">
                <a:solidFill>
                  <a:srgbClr val="0d0d0d"/>
                </a:solidFill>
                <a:latin typeface="Times New Roman"/>
              </a:rPr>
              <a:t> </a:t>
            </a:r>
            <a:r>
              <a:rPr b="0" lang="en-IN" sz="2800" spc="-21" strike="noStrike">
                <a:solidFill>
                  <a:srgbClr val="0d0d0d"/>
                </a:solidFill>
                <a:latin typeface="Times New Roman"/>
              </a:rPr>
              <a:t>tree</a:t>
            </a:r>
            <a:endParaRPr b="0" lang="en-IN" sz="2800" spc="-1" strike="noStrike">
              <a:solidFill>
                <a:srgbClr val="000000"/>
              </a:solidFill>
              <a:latin typeface="Arial"/>
            </a:endParaRPr>
          </a:p>
          <a:p>
            <a:pPr>
              <a:lnSpc>
                <a:spcPct val="100000"/>
              </a:lnSpc>
              <a:tabLst>
                <a:tab algn="l" pos="201492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88" name="TextBox 6"/>
          <p:cNvSpPr/>
          <p:nvPr/>
        </p:nvSpPr>
        <p:spPr>
          <a:xfrm>
            <a:off x="2771640" y="262800"/>
            <a:ext cx="642276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800" spc="-1" strike="noStrike" u="sng">
                <a:solidFill>
                  <a:srgbClr val="0d0d0d"/>
                </a:solidFill>
                <a:uFillTx/>
                <a:latin typeface="Times New Roman"/>
              </a:rPr>
              <a:t>Project</a:t>
            </a:r>
            <a:r>
              <a:rPr b="0" lang="en-US" sz="2800" spc="-32" strike="noStrike" u="sng">
                <a:solidFill>
                  <a:srgbClr val="0d0d0d"/>
                </a:solidFill>
                <a:uFillTx/>
                <a:latin typeface="Times New Roman"/>
              </a:rPr>
              <a:t> </a:t>
            </a:r>
            <a:r>
              <a:rPr b="0" lang="en-US" sz="2800" spc="-1" strike="noStrike" u="sng">
                <a:solidFill>
                  <a:srgbClr val="0d0d0d"/>
                </a:solidFill>
                <a:uFillTx/>
                <a:latin typeface="Times New Roman"/>
              </a:rPr>
              <a:t>name</a:t>
            </a:r>
            <a:r>
              <a:rPr b="0" lang="en-US" sz="2800" spc="-12" strike="noStrike">
                <a:solidFill>
                  <a:srgbClr val="0d0d0d"/>
                </a:solidFill>
                <a:latin typeface="Times New Roman"/>
              </a:rPr>
              <a:t> </a:t>
            </a:r>
            <a:r>
              <a:rPr b="0" lang="en-US" sz="2800" spc="-1" strike="noStrike">
                <a:solidFill>
                  <a:srgbClr val="0d0d0d"/>
                </a:solidFill>
                <a:latin typeface="Times New Roman"/>
              </a:rPr>
              <a:t>:</a:t>
            </a:r>
            <a:r>
              <a:rPr b="0" lang="en-US" sz="2800" spc="-7" strike="noStrike">
                <a:solidFill>
                  <a:srgbClr val="0d0d0d"/>
                </a:solidFill>
                <a:latin typeface="Times New Roman"/>
              </a:rPr>
              <a:t> </a:t>
            </a:r>
            <a:r>
              <a:rPr b="0" lang="en-US" sz="2800" spc="-7" strike="noStrike">
                <a:solidFill>
                  <a:srgbClr val="0d0d0d"/>
                </a:solidFill>
                <a:latin typeface="Times New Roman"/>
                <a:ea typeface="Times New Roman"/>
              </a:rPr>
              <a:t>Galactic Astral Identification</a:t>
            </a:r>
            <a:endParaRPr b="0" lang="en-IN" sz="2800" spc="-1" strike="noStrike">
              <a:solidFill>
                <a:srgbClr val="000000"/>
              </a:solidFill>
              <a:latin typeface="Arial"/>
            </a:endParaRPr>
          </a:p>
        </p:txBody>
      </p:sp>
      <p:sp>
        <p:nvSpPr>
          <p:cNvPr id="189" name="TextBox 8"/>
          <p:cNvSpPr/>
          <p:nvPr/>
        </p:nvSpPr>
        <p:spPr>
          <a:xfrm>
            <a:off x="1093680" y="1216800"/>
            <a:ext cx="9403560" cy="1186920"/>
          </a:xfrm>
          <a:prstGeom prst="rect">
            <a:avLst/>
          </a:prstGeom>
          <a:noFill/>
          <a:ln w="0">
            <a:noFill/>
          </a:ln>
        </p:spPr>
        <p:style>
          <a:lnRef idx="0"/>
          <a:fillRef idx="0"/>
          <a:effectRef idx="0"/>
          <a:fontRef idx="minor"/>
        </p:style>
        <p:txBody>
          <a:bodyPr lIns="90000" rIns="90000" tIns="45000" bIns="45000" anchor="t">
            <a:spAutoFit/>
          </a:bodyPr>
          <a:p>
            <a:pPr marL="355680" indent="-343080" algn="just">
              <a:lnSpc>
                <a:spcPct val="100000"/>
              </a:lnSpc>
              <a:spcBef>
                <a:spcPts val="99"/>
              </a:spcBef>
              <a:buClr>
                <a:srgbClr val="0d0d0d"/>
              </a:buClr>
              <a:buFont typeface="Wingdings" charset="2"/>
              <a:buChar char=""/>
              <a:tabLst>
                <a:tab algn="l" pos="353160"/>
              </a:tabLst>
            </a:pPr>
            <a:r>
              <a:rPr b="0" lang="en-US" sz="2400" spc="-1" strike="noStrike" u="sng">
                <a:solidFill>
                  <a:srgbClr val="0d0d0d"/>
                </a:solidFill>
                <a:uFillTx/>
                <a:latin typeface="Times New Roman"/>
              </a:rPr>
              <a:t>Problem</a:t>
            </a:r>
            <a:r>
              <a:rPr b="0" lang="en-US" sz="2400" spc="-26" strike="noStrike" u="sng">
                <a:solidFill>
                  <a:srgbClr val="0d0d0d"/>
                </a:solidFill>
                <a:uFillTx/>
                <a:latin typeface="Times New Roman"/>
              </a:rPr>
              <a:t> </a:t>
            </a:r>
            <a:r>
              <a:rPr b="0" lang="en-US" sz="2400" spc="-1" strike="noStrike" u="sng">
                <a:solidFill>
                  <a:srgbClr val="0d0d0d"/>
                </a:solidFill>
                <a:uFillTx/>
                <a:latin typeface="Times New Roman"/>
              </a:rPr>
              <a:t>statement</a:t>
            </a:r>
            <a:r>
              <a:rPr b="0" lang="en-US" sz="2400" spc="-1" strike="noStrike">
                <a:solidFill>
                  <a:srgbClr val="0d0d0d"/>
                </a:solidFill>
                <a:latin typeface="Times New Roman"/>
              </a:rPr>
              <a:t>:</a:t>
            </a:r>
            <a:r>
              <a:rPr b="0" lang="en-US" sz="2400" spc="-126" strike="noStrike">
                <a:solidFill>
                  <a:srgbClr val="0d0d0d"/>
                </a:solidFill>
                <a:latin typeface="Times New Roman"/>
              </a:rPr>
              <a:t> </a:t>
            </a:r>
            <a:r>
              <a:rPr b="0" lang="en-US" sz="2400" spc="-1" strike="noStrike">
                <a:solidFill>
                  <a:srgbClr val="0d0d0d"/>
                </a:solidFill>
                <a:latin typeface="Times New Roman"/>
              </a:rPr>
              <a:t>Create</a:t>
            </a:r>
            <a:r>
              <a:rPr b="0" lang="en-US" sz="2400" spc="-41" strike="noStrike">
                <a:solidFill>
                  <a:srgbClr val="0d0d0d"/>
                </a:solidFill>
                <a:latin typeface="Times New Roman"/>
              </a:rPr>
              <a:t> </a:t>
            </a:r>
            <a:r>
              <a:rPr b="0" lang="en-US" sz="2400" spc="-1" strike="noStrike">
                <a:solidFill>
                  <a:srgbClr val="0d0d0d"/>
                </a:solidFill>
                <a:latin typeface="Times New Roman"/>
              </a:rPr>
              <a:t>a machine</a:t>
            </a:r>
            <a:r>
              <a:rPr b="0" lang="en-US" sz="2400" spc="-15" strike="noStrike">
                <a:solidFill>
                  <a:srgbClr val="0d0d0d"/>
                </a:solidFill>
                <a:latin typeface="Times New Roman"/>
              </a:rPr>
              <a:t> </a:t>
            </a:r>
            <a:r>
              <a:rPr b="0" lang="en-US" sz="2400" spc="-1" strike="noStrike">
                <a:solidFill>
                  <a:srgbClr val="0d0d0d"/>
                </a:solidFill>
                <a:latin typeface="Times New Roman"/>
              </a:rPr>
              <a:t>learning</a:t>
            </a:r>
            <a:r>
              <a:rPr b="0" lang="en-US" sz="2400" spc="-41" strike="noStrike">
                <a:solidFill>
                  <a:srgbClr val="0d0d0d"/>
                </a:solidFill>
                <a:latin typeface="Times New Roman"/>
              </a:rPr>
              <a:t> </a:t>
            </a:r>
            <a:r>
              <a:rPr b="0" lang="en-US" sz="2400" spc="-1" strike="noStrike">
                <a:solidFill>
                  <a:srgbClr val="0d0d0d"/>
                </a:solidFill>
                <a:latin typeface="Times New Roman"/>
              </a:rPr>
              <a:t>model</a:t>
            </a:r>
            <a:r>
              <a:rPr b="0" lang="en-US" sz="2400" spc="-7" strike="noStrike">
                <a:solidFill>
                  <a:srgbClr val="0d0d0d"/>
                </a:solidFill>
                <a:latin typeface="Times New Roman"/>
              </a:rPr>
              <a:t> </a:t>
            </a:r>
            <a:r>
              <a:rPr b="0" lang="en-US" sz="2400" spc="-1" strike="noStrike">
                <a:solidFill>
                  <a:srgbClr val="0d0d0d"/>
                </a:solidFill>
                <a:latin typeface="Times New Roman"/>
              </a:rPr>
              <a:t>to</a:t>
            </a:r>
            <a:r>
              <a:rPr b="0" lang="en-US" sz="2400" spc="-15" strike="noStrike">
                <a:solidFill>
                  <a:srgbClr val="0d0d0d"/>
                </a:solidFill>
                <a:latin typeface="Times New Roman"/>
              </a:rPr>
              <a:t> </a:t>
            </a:r>
            <a:r>
              <a:rPr b="0" lang="en-US" sz="2400" spc="-1" strike="noStrike">
                <a:solidFill>
                  <a:srgbClr val="0d0d0d"/>
                </a:solidFill>
                <a:latin typeface="Times New Roman"/>
              </a:rPr>
              <a:t>predict</a:t>
            </a:r>
            <a:r>
              <a:rPr b="0" lang="en-US" sz="2400" spc="-35" strike="noStrike">
                <a:solidFill>
                  <a:srgbClr val="0d0d0d"/>
                </a:solidFill>
                <a:latin typeface="Times New Roman"/>
              </a:rPr>
              <a:t> </a:t>
            </a:r>
            <a:r>
              <a:rPr b="0" lang="en-US" sz="2400" spc="-1" strike="noStrike">
                <a:solidFill>
                  <a:srgbClr val="0d0d0d"/>
                </a:solidFill>
                <a:latin typeface="Times New Roman"/>
              </a:rPr>
              <a:t>whether</a:t>
            </a:r>
            <a:r>
              <a:rPr b="0" lang="en-US" sz="2400" spc="-7" strike="noStrike">
                <a:solidFill>
                  <a:srgbClr val="0d0d0d"/>
                </a:solidFill>
                <a:latin typeface="Times New Roman"/>
              </a:rPr>
              <a:t> </a:t>
            </a:r>
            <a:r>
              <a:rPr b="0" lang="en-US" sz="2400" spc="-26" strike="noStrike">
                <a:solidFill>
                  <a:srgbClr val="0d0d0d"/>
                </a:solidFill>
                <a:latin typeface="Times New Roman"/>
              </a:rPr>
              <a:t>the </a:t>
            </a:r>
            <a:r>
              <a:rPr b="0" lang="en-US" sz="2400" spc="-1" strike="noStrike">
                <a:solidFill>
                  <a:srgbClr val="0d0d0d"/>
                </a:solidFill>
                <a:latin typeface="Times New Roman"/>
              </a:rPr>
              <a:t>person will diagnose for diabetes</a:t>
            </a:r>
            <a:r>
              <a:rPr b="0" lang="en-US" sz="2400" spc="-41" strike="noStrike">
                <a:solidFill>
                  <a:srgbClr val="0d0d0d"/>
                </a:solidFill>
                <a:latin typeface="Times New Roman"/>
              </a:rPr>
              <a:t> </a:t>
            </a:r>
            <a:r>
              <a:rPr b="0" lang="en-US" sz="2400" spc="-1" strike="noStrike">
                <a:solidFill>
                  <a:srgbClr val="0d0d0d"/>
                </a:solidFill>
                <a:latin typeface="Times New Roman"/>
              </a:rPr>
              <a:t>or not</a:t>
            </a:r>
            <a:r>
              <a:rPr b="0" lang="en-US" sz="2400" spc="-12" strike="noStrike">
                <a:solidFill>
                  <a:srgbClr val="0d0d0d"/>
                </a:solidFill>
                <a:latin typeface="Times New Roman"/>
              </a:rPr>
              <a:t> </a:t>
            </a:r>
            <a:r>
              <a:rPr b="0" lang="en-US" sz="2400" spc="-1" strike="noStrike">
                <a:solidFill>
                  <a:srgbClr val="0d0d0d"/>
                </a:solidFill>
                <a:latin typeface="Times New Roman"/>
              </a:rPr>
              <a:t>by</a:t>
            </a:r>
            <a:r>
              <a:rPr b="0" lang="en-US" sz="2400" spc="-7" strike="noStrike">
                <a:solidFill>
                  <a:srgbClr val="0d0d0d"/>
                </a:solidFill>
                <a:latin typeface="Times New Roman"/>
              </a:rPr>
              <a:t> </a:t>
            </a:r>
            <a:r>
              <a:rPr b="0" lang="en-US" sz="2400" spc="-1" strike="noStrike">
                <a:solidFill>
                  <a:srgbClr val="0d0d0d"/>
                </a:solidFill>
                <a:latin typeface="Times New Roman"/>
              </a:rPr>
              <a:t>entering</a:t>
            </a:r>
            <a:r>
              <a:rPr b="0" lang="en-US" sz="2400" spc="-41" strike="noStrike">
                <a:solidFill>
                  <a:srgbClr val="0d0d0d"/>
                </a:solidFill>
                <a:latin typeface="Times New Roman"/>
              </a:rPr>
              <a:t> </a:t>
            </a:r>
            <a:r>
              <a:rPr b="0" lang="en-US" sz="2400" spc="-1" strike="noStrike">
                <a:solidFill>
                  <a:srgbClr val="0d0d0d"/>
                </a:solidFill>
                <a:latin typeface="Times New Roman"/>
              </a:rPr>
              <a:t>the</a:t>
            </a:r>
            <a:r>
              <a:rPr b="0" lang="en-US" sz="2400" spc="-7" strike="noStrike">
                <a:solidFill>
                  <a:srgbClr val="0d0d0d"/>
                </a:solidFill>
                <a:latin typeface="Times New Roman"/>
              </a:rPr>
              <a:t> </a:t>
            </a:r>
            <a:r>
              <a:rPr b="0" lang="en-US" sz="2400" spc="-1" strike="noStrike">
                <a:solidFill>
                  <a:srgbClr val="0d0d0d"/>
                </a:solidFill>
                <a:latin typeface="Times New Roman"/>
              </a:rPr>
              <a:t>input</a:t>
            </a:r>
            <a:r>
              <a:rPr b="0" lang="en-US" sz="2400" spc="-21" strike="noStrike">
                <a:solidFill>
                  <a:srgbClr val="0d0d0d"/>
                </a:solidFill>
                <a:latin typeface="Times New Roman"/>
              </a:rPr>
              <a:t> </a:t>
            </a:r>
            <a:r>
              <a:rPr b="0" lang="en-US" sz="2400" spc="-1" strike="noStrike">
                <a:solidFill>
                  <a:srgbClr val="0d0d0d"/>
                </a:solidFill>
                <a:latin typeface="Times New Roman"/>
              </a:rPr>
              <a:t>details</a:t>
            </a:r>
            <a:r>
              <a:rPr b="0" lang="en-US" sz="2400" spc="-41" strike="noStrike">
                <a:solidFill>
                  <a:srgbClr val="0d0d0d"/>
                </a:solidFill>
                <a:latin typeface="Times New Roman"/>
              </a:rPr>
              <a:t> </a:t>
            </a:r>
            <a:r>
              <a:rPr b="0" lang="en-US" sz="2400" spc="-1" strike="noStrike">
                <a:solidFill>
                  <a:srgbClr val="0d0d0d"/>
                </a:solidFill>
                <a:latin typeface="Times New Roman"/>
              </a:rPr>
              <a:t>by</a:t>
            </a:r>
            <a:r>
              <a:rPr b="0" lang="en-US" sz="2400" spc="-7" strike="noStrike">
                <a:solidFill>
                  <a:srgbClr val="0d0d0d"/>
                </a:solidFill>
                <a:latin typeface="Times New Roman"/>
              </a:rPr>
              <a:t> </a:t>
            </a:r>
            <a:r>
              <a:rPr b="0" lang="en-US" sz="2400" spc="-1" strike="noStrike">
                <a:solidFill>
                  <a:srgbClr val="0d0d0d"/>
                </a:solidFill>
                <a:latin typeface="Times New Roman"/>
              </a:rPr>
              <a:t>providing</a:t>
            </a:r>
            <a:r>
              <a:rPr b="0" lang="en-US" sz="2400" spc="-21" strike="noStrike">
                <a:solidFill>
                  <a:srgbClr val="0d0d0d"/>
                </a:solidFill>
                <a:latin typeface="Times New Roman"/>
              </a:rPr>
              <a:t> </a:t>
            </a:r>
            <a:r>
              <a:rPr b="0" lang="en-US" sz="2400" spc="-1" strike="noStrike">
                <a:solidFill>
                  <a:srgbClr val="0d0d0d"/>
                </a:solidFill>
                <a:latin typeface="Times New Roman"/>
              </a:rPr>
              <a:t>a</a:t>
            </a:r>
            <a:r>
              <a:rPr b="0" lang="en-US" sz="2400" spc="-7" strike="noStrike">
                <a:solidFill>
                  <a:srgbClr val="0d0d0d"/>
                </a:solidFill>
                <a:latin typeface="Times New Roman"/>
              </a:rPr>
              <a:t> </a:t>
            </a:r>
            <a:r>
              <a:rPr b="0" lang="en-US" sz="2400" spc="-21" strike="noStrike">
                <a:solidFill>
                  <a:srgbClr val="0d0d0d"/>
                </a:solidFill>
                <a:latin typeface="Times New Roman"/>
              </a:rPr>
              <a:t>data </a:t>
            </a:r>
            <a:r>
              <a:rPr b="0" lang="en-US" sz="2400" spc="-1" strike="noStrike">
                <a:solidFill>
                  <a:srgbClr val="0d0d0d"/>
                </a:solidFill>
                <a:latin typeface="Times New Roman"/>
              </a:rPr>
              <a:t>set</a:t>
            </a:r>
            <a:r>
              <a:rPr b="0" lang="en-US" sz="2400" spc="-12" strike="noStrike">
                <a:solidFill>
                  <a:srgbClr val="0d0d0d"/>
                </a:solidFill>
                <a:latin typeface="Times New Roman"/>
              </a:rPr>
              <a:t> </a:t>
            </a:r>
            <a:r>
              <a:rPr b="0" lang="en-US" sz="2400" spc="-1" strike="noStrike">
                <a:solidFill>
                  <a:srgbClr val="0d0d0d"/>
                </a:solidFill>
                <a:latin typeface="Times New Roman"/>
              </a:rPr>
              <a:t>as</a:t>
            </a:r>
            <a:r>
              <a:rPr b="0" lang="en-US" sz="2400" spc="-7" strike="noStrike">
                <a:solidFill>
                  <a:srgbClr val="0d0d0d"/>
                </a:solidFill>
                <a:latin typeface="Times New Roman"/>
              </a:rPr>
              <a:t> </a:t>
            </a:r>
            <a:r>
              <a:rPr b="0" lang="en-US" sz="2400" spc="-1" strike="noStrike">
                <a:solidFill>
                  <a:srgbClr val="0d0d0d"/>
                </a:solidFill>
                <a:latin typeface="Times New Roman"/>
              </a:rPr>
              <a:t>input</a:t>
            </a:r>
            <a:r>
              <a:rPr b="0" lang="en-US" sz="2400" spc="-21" strike="noStrike">
                <a:solidFill>
                  <a:srgbClr val="0d0d0d"/>
                </a:solidFill>
                <a:latin typeface="Times New Roman"/>
              </a:rPr>
              <a:t> </a:t>
            </a:r>
            <a:r>
              <a:rPr b="0" lang="en-US" sz="2400" spc="-1" strike="noStrike">
                <a:solidFill>
                  <a:srgbClr val="0d0d0d"/>
                </a:solidFill>
                <a:latin typeface="Times New Roman"/>
              </a:rPr>
              <a:t>to</a:t>
            </a:r>
            <a:r>
              <a:rPr b="0" lang="en-US" sz="2400" spc="-15" strike="noStrike">
                <a:solidFill>
                  <a:srgbClr val="0d0d0d"/>
                </a:solidFill>
                <a:latin typeface="Times New Roman"/>
              </a:rPr>
              <a:t> </a:t>
            </a:r>
            <a:r>
              <a:rPr b="0" lang="en-US" sz="2400" spc="-1" strike="noStrike">
                <a:solidFill>
                  <a:srgbClr val="0d0d0d"/>
                </a:solidFill>
                <a:latin typeface="Times New Roman"/>
              </a:rPr>
              <a:t>the </a:t>
            </a:r>
            <a:r>
              <a:rPr b="0" lang="en-US" sz="2400" spc="-12" strike="noStrike">
                <a:solidFill>
                  <a:srgbClr val="0d0d0d"/>
                </a:solidFill>
                <a:latin typeface="Times New Roman"/>
              </a:rPr>
              <a:t>model</a:t>
            </a:r>
            <a:endParaRPr b="0" lang="en-IN" sz="2400" spc="-1" strike="noStrike">
              <a:solidFill>
                <a:srgbClr val="000000"/>
              </a:solidFill>
              <a:latin typeface="Arial"/>
            </a:endParaRPr>
          </a:p>
        </p:txBody>
      </p:sp>
      <p:sp>
        <p:nvSpPr>
          <p:cNvPr id="190" name="TextBox 10"/>
          <p:cNvSpPr/>
          <p:nvPr/>
        </p:nvSpPr>
        <p:spPr>
          <a:xfrm>
            <a:off x="1093680" y="2769120"/>
            <a:ext cx="6095520" cy="455400"/>
          </a:xfrm>
          <a:prstGeom prst="rect">
            <a:avLst/>
          </a:prstGeom>
          <a:noFill/>
          <a:ln w="0">
            <a:noFill/>
          </a:ln>
        </p:spPr>
        <p:style>
          <a:lnRef idx="0"/>
          <a:fillRef idx="0"/>
          <a:effectRef idx="0"/>
          <a:fontRef idx="minor"/>
        </p:style>
        <p:txBody>
          <a:bodyPr lIns="90000" rIns="90000" tIns="45000" bIns="45000" anchor="t">
            <a:spAutoFit/>
          </a:bodyPr>
          <a:p>
            <a:pPr marL="469800" indent="-457200">
              <a:lnSpc>
                <a:spcPct val="100000"/>
              </a:lnSpc>
              <a:spcBef>
                <a:spcPts val="99"/>
              </a:spcBef>
              <a:buClr>
                <a:srgbClr val="0d0d0d"/>
              </a:buClr>
              <a:buFont typeface="Wingdings" charset="2"/>
              <a:buChar char=""/>
              <a:tabLst>
                <a:tab algn="l" pos="299160"/>
              </a:tabLst>
            </a:pPr>
            <a:r>
              <a:rPr b="0" lang="en-IN" sz="2400" spc="-1" strike="noStrike" u="sng">
                <a:solidFill>
                  <a:srgbClr val="0d0d0d"/>
                </a:solidFill>
                <a:uFillTx/>
                <a:latin typeface="Times New Roman"/>
              </a:rPr>
              <a:t>Algorithm</a:t>
            </a:r>
            <a:r>
              <a:rPr b="0" lang="en-IN" sz="2400" spc="-41" strike="noStrike" u="sng">
                <a:solidFill>
                  <a:srgbClr val="0d0d0d"/>
                </a:solidFill>
                <a:uFillTx/>
                <a:latin typeface="Times New Roman"/>
              </a:rPr>
              <a:t> </a:t>
            </a:r>
            <a:r>
              <a:rPr b="0" lang="en-IN" sz="2400" spc="-1" strike="noStrike" u="sng">
                <a:solidFill>
                  <a:srgbClr val="0d0d0d"/>
                </a:solidFill>
                <a:uFillTx/>
                <a:latin typeface="Times New Roman"/>
              </a:rPr>
              <a:t>used</a:t>
            </a:r>
            <a:r>
              <a:rPr b="0" lang="en-IN" sz="2400" spc="-12" strike="noStrike" u="sng">
                <a:solidFill>
                  <a:srgbClr val="0d0d0d"/>
                </a:solidFill>
                <a:uFillTx/>
                <a:latin typeface="Times New Roman"/>
              </a:rPr>
              <a:t> </a:t>
            </a:r>
            <a:r>
              <a:rPr b="0" lang="en-IN" sz="2400" spc="-1" strike="noStrike">
                <a:solidFill>
                  <a:srgbClr val="0d0d0d"/>
                </a:solidFill>
                <a:latin typeface="Times New Roman"/>
              </a:rPr>
              <a:t>:</a:t>
            </a:r>
            <a:r>
              <a:rPr b="0" lang="en-IN" sz="2400" spc="-15" strike="noStrike">
                <a:solidFill>
                  <a:srgbClr val="0d0d0d"/>
                </a:solidFill>
                <a:latin typeface="Times New Roman"/>
              </a:rPr>
              <a:t> </a:t>
            </a:r>
            <a:r>
              <a:rPr b="0" lang="en-IN" sz="2400" spc="-1" strike="noStrike">
                <a:solidFill>
                  <a:srgbClr val="0d0d0d"/>
                </a:solidFill>
                <a:latin typeface="Times New Roman"/>
              </a:rPr>
              <a:t>Naive Bayes</a:t>
            </a:r>
            <a:endParaRPr b="0" lang="en-IN" sz="2400" spc="-1" strike="noStrike">
              <a:solidFill>
                <a:srgbClr val="000000"/>
              </a:solidFill>
              <a:latin typeface="Arial"/>
            </a:endParaRPr>
          </a:p>
        </p:txBody>
      </p:sp>
      <p:sp>
        <p:nvSpPr>
          <p:cNvPr id="191" name="TextBox 11"/>
          <p:cNvSpPr/>
          <p:nvPr/>
        </p:nvSpPr>
        <p:spPr>
          <a:xfrm>
            <a:off x="1389600" y="3774240"/>
            <a:ext cx="184320" cy="369000"/>
          </a:xfrm>
          <a:prstGeom prst="rect">
            <a:avLst/>
          </a:prstGeom>
          <a:noFill/>
          <a:ln w="0">
            <a:noFill/>
          </a:ln>
        </p:spPr>
        <p:style>
          <a:lnRef idx="0"/>
          <a:fillRef idx="0"/>
          <a:effectRef idx="0"/>
          <a:fontRef idx="minor"/>
        </p:style>
        <p:txBody>
          <a:bodyPr wrap="none" lIns="90000" rIns="90000" tIns="45000" bIns="45000" anchor="t">
            <a:spAutoFit/>
          </a:bodyPr>
          <a:p>
            <a:endParaRPr b="0" lang="en-IN" sz="1800" spc="-1" strike="noStrike">
              <a:solidFill>
                <a:srgbClr val="000000"/>
              </a:solidFill>
              <a:latin typeface="Corbel"/>
            </a:endParaRPr>
          </a:p>
        </p:txBody>
      </p:sp>
      <p:sp>
        <p:nvSpPr>
          <p:cNvPr id="192" name="TextBox 12"/>
          <p:cNvSpPr/>
          <p:nvPr/>
        </p:nvSpPr>
        <p:spPr>
          <a:xfrm>
            <a:off x="1093680" y="3616920"/>
            <a:ext cx="1649160" cy="455400"/>
          </a:xfrm>
          <a:prstGeom prst="rect">
            <a:avLst/>
          </a:prstGeom>
          <a:noFill/>
          <a:ln w="0">
            <a:noFill/>
          </a:ln>
        </p:spPr>
        <p:style>
          <a:lnRef idx="0"/>
          <a:fillRef idx="0"/>
          <a:effectRef idx="0"/>
          <a:fontRef idx="minor"/>
        </p:style>
        <p:txBody>
          <a:bodyPr lIns="90000" rIns="90000" tIns="45000" bIns="45000" anchor="t">
            <a:spAutoFit/>
          </a:bodyPr>
          <a:p>
            <a:pPr marL="355680" indent="-343080">
              <a:lnSpc>
                <a:spcPct val="100000"/>
              </a:lnSpc>
              <a:spcBef>
                <a:spcPts val="99"/>
              </a:spcBef>
              <a:buClr>
                <a:srgbClr val="0d0d0d"/>
              </a:buClr>
              <a:buFont typeface="Wingdings" charset="2"/>
              <a:buChar char=""/>
              <a:tabLst>
                <a:tab algn="l" pos="299160"/>
              </a:tabLst>
            </a:pPr>
            <a:r>
              <a:rPr b="0" lang="en-IN" sz="2400" spc="-1" strike="noStrike" u="sng">
                <a:solidFill>
                  <a:srgbClr val="0d0d0d"/>
                </a:solidFill>
                <a:uFillTx/>
                <a:latin typeface="Times New Roman"/>
              </a:rPr>
              <a:t>Inputs</a:t>
            </a:r>
            <a:r>
              <a:rPr b="0" lang="en-IN" sz="2400" spc="-1" strike="noStrike">
                <a:solidFill>
                  <a:srgbClr val="0d0d0d"/>
                </a:solidFill>
                <a:latin typeface="Times New Roman"/>
              </a:rPr>
              <a:t>:   </a:t>
            </a:r>
            <a:endParaRPr b="0" lang="en-IN" sz="2400" spc="-1" strike="noStrike">
              <a:solidFill>
                <a:srgbClr val="000000"/>
              </a:solidFill>
              <a:latin typeface="Arial"/>
            </a:endParaRPr>
          </a:p>
        </p:txBody>
      </p:sp>
      <p:sp>
        <p:nvSpPr>
          <p:cNvPr id="193" name="TextBox 13"/>
          <p:cNvSpPr/>
          <p:nvPr/>
        </p:nvSpPr>
        <p:spPr>
          <a:xfrm>
            <a:off x="2700000" y="3616920"/>
            <a:ext cx="3060000" cy="2585520"/>
          </a:xfrm>
          <a:prstGeom prst="rect">
            <a:avLst/>
          </a:prstGeom>
          <a:noFill/>
          <a:ln w="0">
            <a:noFill/>
          </a:ln>
        </p:spPr>
        <p:style>
          <a:lnRef idx="0"/>
          <a:fillRef idx="0"/>
          <a:effectRef idx="0"/>
          <a:fontRef idx="minor"/>
        </p:style>
        <p:txBody>
          <a:bodyPr numCol="1" spcCol="0" lIns="90000" rIns="90000" tIns="45000" bIns="45000" anchor="t">
            <a:spAutoFit/>
          </a:bodyPr>
          <a:p>
            <a:pPr marL="355680" indent="-343080">
              <a:lnSpc>
                <a:spcPct val="100000"/>
              </a:lnSpc>
              <a:spcBef>
                <a:spcPts val="99"/>
              </a:spcBef>
              <a:buClr>
                <a:srgbClr val="0d0d0d"/>
              </a:buClr>
              <a:buFont typeface="Arial"/>
              <a:buChar char="•"/>
              <a:tabLst>
                <a:tab algn="l" pos="299160"/>
              </a:tabLst>
            </a:pPr>
            <a:r>
              <a:rPr b="0" lang="en-IN" sz="1600" spc="-1" strike="noStrike">
                <a:solidFill>
                  <a:srgbClr val="0d0d0d"/>
                </a:solidFill>
                <a:latin typeface="Times New Roman"/>
              </a:rPr>
              <a:t>alpha </a:t>
            </a:r>
            <a:endParaRPr b="0" lang="en-IN" sz="1600" spc="-1" strike="noStrike">
              <a:solidFill>
                <a:srgbClr val="000000"/>
              </a:solidFill>
              <a:latin typeface="Arial"/>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delta = Declination angle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u = Ultraviolet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g = Green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r = Red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i = Near Infrared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z = Infrared filter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run_ID = Run Number </a:t>
            </a:r>
            <a:endParaRPr b="0" lang="en-IN" sz="1600" spc="-1" strike="noStrike">
              <a:solidFill>
                <a:srgbClr val="000000"/>
              </a:solidFill>
              <a:latin typeface="Times New Roman"/>
              <a:ea typeface="Times New Roman"/>
            </a:endParaRPr>
          </a:p>
          <a:p>
            <a:pPr marL="457200" indent="-228600">
              <a:lnSpc>
                <a:spcPct val="100000"/>
              </a:lnSpc>
              <a:buClr>
                <a:srgbClr val="000000"/>
              </a:buClr>
              <a:buSzPct val="45000"/>
              <a:buFont typeface="Wingdings" charset="2"/>
              <a:buChar char=""/>
            </a:pPr>
            <a:r>
              <a:rPr b="0" lang="en-IN" sz="1600" spc="-1" strike="noStrike">
                <a:solidFill>
                  <a:srgbClr val="0d0d0d"/>
                </a:solidFill>
                <a:latin typeface="Times New Roman"/>
              </a:rPr>
              <a:t> </a:t>
            </a:r>
            <a:endParaRPr b="0" lang="en-IN" sz="1600" spc="-1" strike="noStrike">
              <a:solidFill>
                <a:srgbClr val="000000"/>
              </a:solidFill>
              <a:latin typeface="Times New Roman"/>
              <a:ea typeface="Times New Roman"/>
            </a:endParaRPr>
          </a:p>
          <a:p>
            <a:pPr marL="457200" indent="-228600">
              <a:lnSpc>
                <a:spcPct val="100000"/>
              </a:lnSpc>
            </a:pPr>
            <a:endParaRPr b="0" lang="en-IN" sz="2000" spc="-1" strike="noStrike">
              <a:solidFill>
                <a:srgbClr val="000000"/>
              </a:solidFill>
              <a:latin typeface="Times New Roman"/>
              <a:ea typeface="Times New Roman"/>
            </a:endParaRPr>
          </a:p>
        </p:txBody>
      </p:sp>
      <p:sp>
        <p:nvSpPr>
          <p:cNvPr id="194" name="TextBox 18"/>
          <p:cNvSpPr/>
          <p:nvPr/>
        </p:nvSpPr>
        <p:spPr>
          <a:xfrm>
            <a:off x="5604480" y="3616920"/>
            <a:ext cx="6095520" cy="2036520"/>
          </a:xfrm>
          <a:prstGeom prst="rect">
            <a:avLst/>
          </a:prstGeom>
          <a:noFill/>
          <a:ln w="0">
            <a:noFill/>
          </a:ln>
        </p:spPr>
        <p:style>
          <a:lnRef idx="0"/>
          <a:fillRef idx="0"/>
          <a:effectRef idx="0"/>
          <a:fontRef idx="minor"/>
        </p:style>
        <p:txBody>
          <a:bodyPr lIns="90000" rIns="90000" tIns="45000" bIns="45000" anchor="t">
            <a:spAutoFit/>
          </a:bodyPr>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rereun_ID = Rerun Number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cam_col = Camera column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field_ID = Field number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spec_obj_ID = Unique ID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redshift = redshift value </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plate = plate ID</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MJD = Modified Julian Date\</a:t>
            </a: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1600" spc="-1" strike="noStrike">
                <a:solidFill>
                  <a:srgbClr val="0d0d0d"/>
                </a:solidFill>
                <a:latin typeface="Times New Roman"/>
                <a:ea typeface="Times New Roman"/>
              </a:rPr>
              <a:t>fiber_ID</a:t>
            </a:r>
            <a:endParaRPr b="0" lang="en-IN" sz="1600" spc="-1" strike="noStrike">
              <a:solidFill>
                <a:srgbClr val="000000"/>
              </a:solidFill>
              <a:latin typeface="Arial"/>
            </a:endParaRPr>
          </a:p>
        </p:txBody>
      </p:sp>
      <p:sp>
        <p:nvSpPr>
          <p:cNvPr id="195" name="TextBox 19"/>
          <p:cNvSpPr/>
          <p:nvPr/>
        </p:nvSpPr>
        <p:spPr>
          <a:xfrm>
            <a:off x="1093680" y="5940000"/>
            <a:ext cx="1649160" cy="821160"/>
          </a:xfrm>
          <a:prstGeom prst="rect">
            <a:avLst/>
          </a:prstGeom>
          <a:noFill/>
          <a:ln w="0">
            <a:noFill/>
          </a:ln>
        </p:spPr>
        <p:style>
          <a:lnRef idx="0"/>
          <a:fillRef idx="0"/>
          <a:effectRef idx="0"/>
          <a:fontRef idx="minor"/>
        </p:style>
        <p:txBody>
          <a:bodyPr lIns="90000" rIns="90000" tIns="45000" bIns="45000" anchor="t">
            <a:spAutoFit/>
          </a:bodyPr>
          <a:p>
            <a:pPr marL="355680" indent="-343080">
              <a:lnSpc>
                <a:spcPct val="100000"/>
              </a:lnSpc>
              <a:spcBef>
                <a:spcPts val="99"/>
              </a:spcBef>
              <a:buClr>
                <a:srgbClr val="0d0d0d"/>
              </a:buClr>
              <a:buFont typeface="Wingdings" charset="2"/>
              <a:buChar char=""/>
              <a:tabLst>
                <a:tab algn="l" pos="299160"/>
              </a:tabLst>
            </a:pPr>
            <a:r>
              <a:rPr b="0" lang="en-IN" sz="2400" spc="-1" strike="noStrike" u="sng">
                <a:solidFill>
                  <a:srgbClr val="0d0d0d"/>
                </a:solidFill>
                <a:uFillTx/>
                <a:latin typeface="Times New Roman"/>
              </a:rPr>
              <a:t>Outputs</a:t>
            </a:r>
            <a:r>
              <a:rPr b="0" lang="en-IN" sz="2400" spc="-1" strike="noStrike">
                <a:solidFill>
                  <a:srgbClr val="0d0d0d"/>
                </a:solidFill>
                <a:latin typeface="Times New Roman"/>
              </a:rPr>
              <a:t>:   </a:t>
            </a:r>
            <a:endParaRPr b="0" lang="en-IN" sz="2400" spc="-1" strike="noStrike">
              <a:solidFill>
                <a:srgbClr val="000000"/>
              </a:solidFill>
              <a:latin typeface="Arial"/>
            </a:endParaRPr>
          </a:p>
        </p:txBody>
      </p:sp>
      <p:sp>
        <p:nvSpPr>
          <p:cNvPr id="196" name="TextBox 20"/>
          <p:cNvSpPr/>
          <p:nvPr/>
        </p:nvSpPr>
        <p:spPr>
          <a:xfrm>
            <a:off x="2935080" y="5731920"/>
            <a:ext cx="4084920" cy="653400"/>
          </a:xfrm>
          <a:prstGeom prst="rect">
            <a:avLst/>
          </a:prstGeom>
          <a:noFill/>
          <a:ln w="0">
            <a:noFill/>
          </a:ln>
        </p:spPr>
        <p:style>
          <a:lnRef idx="0"/>
          <a:fillRef idx="0"/>
          <a:effectRef idx="0"/>
          <a:fontRef idx="minor"/>
        </p:style>
        <p:txBody>
          <a:bodyPr numCol="1" spcCol="0" lIns="90000" rIns="90000" tIns="45000" bIns="45000" anchor="t">
            <a:spAutoFit/>
          </a:bodyPr>
          <a:p>
            <a:pPr marL="355680" indent="-343080">
              <a:lnSpc>
                <a:spcPct val="100000"/>
              </a:lnSpc>
              <a:spcBef>
                <a:spcPts val="99"/>
              </a:spcBef>
              <a:buClr>
                <a:srgbClr val="0d0d0d"/>
              </a:buClr>
              <a:buFont typeface="Arial"/>
              <a:buChar char="•"/>
              <a:tabLst>
                <a:tab algn="l" pos="299160"/>
              </a:tabLst>
            </a:pPr>
            <a:endParaRPr b="0" lang="en-IN" sz="1600" spc="-1" strike="noStrike">
              <a:solidFill>
                <a:srgbClr val="000000"/>
              </a:solidFill>
              <a:latin typeface="Arial"/>
            </a:endParaRPr>
          </a:p>
          <a:p>
            <a:pPr marL="457200" indent="-228600">
              <a:lnSpc>
                <a:spcPct val="100000"/>
              </a:lnSpc>
              <a:buClr>
                <a:srgbClr val="0d0d0d"/>
              </a:buClr>
              <a:buFont typeface="Arial"/>
              <a:buChar char="•"/>
              <a:tabLst>
                <a:tab algn="l" pos="299160"/>
              </a:tabLst>
            </a:pPr>
            <a:r>
              <a:rPr b="0" lang="en-IN" sz="2100" spc="-1" strike="noStrike">
                <a:solidFill>
                  <a:srgbClr val="0d0d0d"/>
                </a:solidFill>
                <a:latin typeface="Times New Roman"/>
                <a:ea typeface="Times New Roman"/>
              </a:rPr>
              <a:t>class = object cla</a:t>
            </a:r>
            <a:r>
              <a:rPr b="0" lang="en-IN" sz="1800" spc="-1" strike="noStrike">
                <a:solidFill>
                  <a:srgbClr val="0d0d0d"/>
                </a:solidFill>
                <a:latin typeface="Times New Roman"/>
                <a:ea typeface="Times New Roman"/>
              </a:rPr>
              <a:t>ss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97" name="TextBox 24"/>
          <p:cNvSpPr/>
          <p:nvPr/>
        </p:nvSpPr>
        <p:spPr>
          <a:xfrm>
            <a:off x="3780000" y="360000"/>
            <a:ext cx="8271720" cy="643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500" spc="-1" strike="noStrike" u="sng">
                <a:solidFill>
                  <a:srgbClr val="0d0d0d"/>
                </a:solidFill>
                <a:uFillTx/>
                <a:latin typeface="inherit"/>
                <a:ea typeface="Times New Roman"/>
              </a:rPr>
              <a:t>The data consists of 100,000 observations of space taken by the SDSS </a:t>
            </a:r>
            <a:r>
              <a:rPr b="1" lang="en-IN" sz="1500" spc="-1" strike="noStrike" u="sng">
                <a:solidFill>
                  <a:srgbClr val="0d0d0d"/>
                </a:solidFill>
                <a:uFillTx/>
                <a:latin typeface="inherit"/>
                <a:ea typeface="Times New Roman"/>
              </a:rPr>
              <a:t>:</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alpha = Right Ascension angle (at J2000 epoch)</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delta = Declination angle (at J2000 epoch)</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u = Ultraviolet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g = Green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 = Red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i = Near Infrared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z = Infrared filter in the photometric system</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run_ID = Run Number used to identify the specific scan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rereun_ID = Rerun Number to specify how the image was processed</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cam_col = Camera column to identify the scanline within the run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field_ID = Field number to identify each field</a:t>
            </a:r>
            <a:endParaRPr b="0" lang="en-IN" sz="1500" spc="-1" strike="noStrike">
              <a:solidFill>
                <a:srgbClr val="000000"/>
              </a:solidFill>
              <a:latin typeface="Arial"/>
              <a:ea typeface="Microsoft YaHei"/>
            </a:endParaRPr>
          </a:p>
          <a:p>
            <a:pPr marL="285840" indent="-285840">
              <a:lnSpc>
                <a:spcPts val="1650"/>
              </a:lnSpc>
              <a:spcAft>
                <a:spcPts val="1199"/>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spec_obj_ID = Unique ID used for optical spectroscopic objects (this means that 2 different observations with the same spec_obj_ID must share the output class)</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class = object class (galaxy, star or quasar object)</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redshift = redshift value based on the increase in wavelength</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plate = plate ID, identifies each plate in SDSS</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MJD = Modified Julian Date, used to indicate when a given piece of SDSS data was taken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r>
              <a:rPr b="0" lang="en-IN" sz="1500" spc="-1" strike="noStrike">
                <a:solidFill>
                  <a:srgbClr val="0d0d0d"/>
                </a:solidFill>
                <a:latin typeface="inherit"/>
                <a:ea typeface="Times New Roman"/>
              </a:rPr>
              <a:t>   • </a:t>
            </a:r>
            <a:r>
              <a:rPr b="0" lang="en-IN" sz="1500" spc="-1" strike="noStrike">
                <a:solidFill>
                  <a:srgbClr val="0d0d0d"/>
                </a:solidFill>
                <a:latin typeface="inherit"/>
                <a:ea typeface="Times New Roman"/>
              </a:rPr>
              <a:t>fiber_ID = fiber ID that identifies the fiber that pointed the light at the focal plane in each observation</a:t>
            </a:r>
            <a:endParaRPr b="0" lang="en-IN" sz="1500" spc="-1" strike="noStrike">
              <a:solidFill>
                <a:srgbClr val="000000"/>
              </a:solidFill>
              <a:latin typeface="Arial"/>
              <a:ea typeface="Microsoft YaHei"/>
            </a:endParaRPr>
          </a:p>
          <a:p>
            <a:pPr marL="285840" indent="-285840">
              <a:lnSpc>
                <a:spcPts val="1650"/>
              </a:lnSpc>
              <a:spcAft>
                <a:spcPts val="632"/>
              </a:spcAft>
              <a:buClr>
                <a:srgbClr val="0d0d0d"/>
              </a:buClr>
              <a:buFont typeface="Wingdings" charset="2"/>
              <a:buChar char=""/>
            </a:pPr>
            <a:endParaRPr b="0" lang="en-IN" sz="2000" spc="-1" strike="noStrike">
              <a:solidFill>
                <a:srgbClr val="000000"/>
              </a:solidFill>
              <a:latin typeface="Arial"/>
              <a:ea typeface="Microsoft YaHei"/>
            </a:endParaRPr>
          </a:p>
        </p:txBody>
      </p:sp>
      <p:sp>
        <p:nvSpPr>
          <p:cNvPr id="198" name="TextBox 25"/>
          <p:cNvSpPr/>
          <p:nvPr/>
        </p:nvSpPr>
        <p:spPr>
          <a:xfrm>
            <a:off x="80640" y="2644200"/>
            <a:ext cx="3245040" cy="155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About datasets</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5fcfd"/>
            </a:gs>
            <a:gs pos="100000">
              <a:srgbClr val="a9e0eb"/>
            </a:gs>
          </a:gsLst>
          <a:lin ang="5400000"/>
        </a:gradFill>
      </p:bgPr>
    </p:bg>
    <p:spTree>
      <p:nvGrpSpPr>
        <p:cNvPr id="1" name=""/>
        <p:cNvGrpSpPr/>
        <p:nvPr/>
      </p:nvGrpSpPr>
      <p:grpSpPr>
        <a:xfrm>
          <a:off x="0" y="0"/>
          <a:ext cx="0" cy="0"/>
          <a:chOff x="0" y="0"/>
          <a:chExt cx="0" cy="0"/>
        </a:xfrm>
      </p:grpSpPr>
      <p:sp>
        <p:nvSpPr>
          <p:cNvPr id="199" name="TextBox 5"/>
          <p:cNvSpPr/>
          <p:nvPr/>
        </p:nvSpPr>
        <p:spPr>
          <a:xfrm>
            <a:off x="3606120" y="914040"/>
            <a:ext cx="7913160" cy="4981680"/>
          </a:xfrm>
          <a:prstGeom prst="rect">
            <a:avLst/>
          </a:prstGeom>
          <a:noFill/>
          <a:ln w="0">
            <a:noFill/>
          </a:ln>
        </p:spPr>
        <p:style>
          <a:lnRef idx="0"/>
          <a:fillRef idx="0"/>
          <a:effectRef idx="0"/>
          <a:fontRef idx="minor"/>
        </p:style>
        <p:txBody>
          <a:bodyPr lIns="90000" rIns="90000" tIns="45000" bIns="45000" anchor="t">
            <a:spAutoFit/>
          </a:bodyPr>
          <a:p>
            <a:pPr marL="469440" indent="-456480">
              <a:lnSpc>
                <a:spcPct val="100000"/>
              </a:lnSpc>
              <a:spcBef>
                <a:spcPts val="99"/>
              </a:spcBef>
              <a:buClr>
                <a:srgbClr val="0d0d0d"/>
              </a:buClr>
              <a:buFont typeface="OpenSymbol"/>
              <a:buAutoNum type="arabicPeriod"/>
              <a:tabLst>
                <a:tab algn="l" pos="469440"/>
              </a:tabLst>
            </a:pPr>
            <a:r>
              <a:rPr b="0" lang="en-US" sz="2000" spc="-1" strike="noStrike">
                <a:solidFill>
                  <a:srgbClr val="0d0d0d"/>
                </a:solidFill>
                <a:latin typeface="Times New Roman"/>
              </a:rPr>
              <a:t>Import</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required</a:t>
            </a:r>
            <a:r>
              <a:rPr b="0" lang="en-US" sz="2000" spc="-32" strike="noStrike">
                <a:solidFill>
                  <a:srgbClr val="0d0d0d"/>
                </a:solidFill>
                <a:latin typeface="Times New Roman"/>
              </a:rPr>
              <a:t> </a:t>
            </a:r>
            <a:r>
              <a:rPr b="0" lang="en-US" sz="2000" spc="-1" strike="noStrike">
                <a:solidFill>
                  <a:srgbClr val="0d0d0d"/>
                </a:solidFill>
                <a:latin typeface="Times New Roman"/>
              </a:rPr>
              <a:t>library</a:t>
            </a:r>
            <a:r>
              <a:rPr b="0" lang="en-US" sz="2000" spc="-35" strike="noStrike">
                <a:solidFill>
                  <a:srgbClr val="0d0d0d"/>
                </a:solidFill>
                <a:latin typeface="Times New Roman"/>
              </a:rPr>
              <a:t> </a:t>
            </a:r>
            <a:r>
              <a:rPr b="0" lang="en-US" sz="2000" spc="-1" strike="noStrike">
                <a:solidFill>
                  <a:srgbClr val="0d0d0d"/>
                </a:solidFill>
                <a:latin typeface="Times New Roman"/>
              </a:rPr>
              <a:t>(here</a:t>
            </a:r>
            <a:r>
              <a:rPr b="0" lang="en-US" sz="2000" spc="-7" strike="noStrike">
                <a:solidFill>
                  <a:srgbClr val="0d0d0d"/>
                </a:solidFill>
                <a:latin typeface="Times New Roman"/>
              </a:rPr>
              <a:t> </a:t>
            </a:r>
            <a:r>
              <a:rPr b="0" lang="en-US" sz="2000" spc="-1" strike="noStrike">
                <a:solidFill>
                  <a:srgbClr val="0d0d0d"/>
                </a:solidFill>
                <a:latin typeface="Times New Roman"/>
              </a:rPr>
              <a:t>pandas</a:t>
            </a:r>
            <a:r>
              <a:rPr b="0" lang="en-US" sz="2000" spc="-15" strike="noStrike">
                <a:solidFill>
                  <a:srgbClr val="0d0d0d"/>
                </a:solidFill>
                <a:latin typeface="Times New Roman"/>
              </a:rPr>
              <a:t> </a:t>
            </a:r>
            <a:r>
              <a:rPr b="0" lang="en-US" sz="2000" spc="-1" strike="noStrike">
                <a:solidFill>
                  <a:srgbClr val="0d0d0d"/>
                </a:solidFill>
                <a:latin typeface="Times New Roman"/>
              </a:rPr>
              <a:t>and</a:t>
            </a:r>
            <a:r>
              <a:rPr b="0" lang="en-US" sz="2000" spc="24" strike="noStrike">
                <a:solidFill>
                  <a:srgbClr val="0d0d0d"/>
                </a:solidFill>
                <a:latin typeface="Times New Roman"/>
              </a:rPr>
              <a:t> </a:t>
            </a:r>
            <a:r>
              <a:rPr b="0" lang="en-US" sz="2000" spc="-12" strike="noStrike">
                <a:solidFill>
                  <a:srgbClr val="0d0d0d"/>
                </a:solidFill>
                <a:latin typeface="Times New Roman"/>
              </a:rPr>
              <a:t>sklearn)</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Provide</a:t>
            </a:r>
            <a:r>
              <a:rPr b="0" lang="en-US" sz="2000" spc="-21" strike="noStrike">
                <a:solidFill>
                  <a:srgbClr val="0d0d0d"/>
                </a:solidFill>
                <a:latin typeface="Times New Roman"/>
              </a:rPr>
              <a:t> </a:t>
            </a:r>
            <a:r>
              <a:rPr b="0" lang="en-US" sz="2000" spc="-1" strike="noStrike">
                <a:solidFill>
                  <a:srgbClr val="0d0d0d"/>
                </a:solidFill>
                <a:latin typeface="Times New Roman"/>
              </a:rPr>
              <a:t>the</a:t>
            </a:r>
            <a:r>
              <a:rPr b="0" lang="en-US" sz="2000" spc="-7" strike="noStrike">
                <a:solidFill>
                  <a:srgbClr val="0d0d0d"/>
                </a:solidFill>
                <a:latin typeface="Times New Roman"/>
              </a:rPr>
              <a:t> </a:t>
            </a:r>
            <a:r>
              <a:rPr b="0" lang="en-US" sz="2000" spc="-1" strike="noStrike">
                <a:solidFill>
                  <a:srgbClr val="0d0d0d"/>
                </a:solidFill>
                <a:latin typeface="Times New Roman"/>
              </a:rPr>
              <a:t>path</a:t>
            </a:r>
            <a:r>
              <a:rPr b="0" lang="en-US" sz="2000" spc="-32" strike="noStrike">
                <a:solidFill>
                  <a:srgbClr val="0d0d0d"/>
                </a:solidFill>
                <a:latin typeface="Times New Roman"/>
              </a:rPr>
              <a:t> </a:t>
            </a:r>
            <a:r>
              <a:rPr b="0" lang="en-US" sz="2000" spc="-1" strike="noStrike">
                <a:solidFill>
                  <a:srgbClr val="0d0d0d"/>
                </a:solidFill>
                <a:latin typeface="Times New Roman"/>
              </a:rPr>
              <a:t>of</a:t>
            </a:r>
            <a:r>
              <a:rPr b="0" lang="en-US" sz="2000" spc="-7" strike="noStrike">
                <a:solidFill>
                  <a:srgbClr val="0d0d0d"/>
                </a:solidFill>
                <a:latin typeface="Times New Roman"/>
              </a:rPr>
              <a:t> </a:t>
            </a:r>
            <a:r>
              <a:rPr b="0" lang="en-US" sz="2000" spc="-1" strike="noStrike">
                <a:solidFill>
                  <a:srgbClr val="0d0d0d"/>
                </a:solidFill>
                <a:latin typeface="Times New Roman"/>
              </a:rPr>
              <a:t>data</a:t>
            </a:r>
            <a:r>
              <a:rPr b="0" lang="en-US" sz="2000" spc="-26" strike="noStrike">
                <a:solidFill>
                  <a:srgbClr val="0d0d0d"/>
                </a:solidFill>
                <a:latin typeface="Times New Roman"/>
              </a:rPr>
              <a:t> </a:t>
            </a:r>
            <a:r>
              <a:rPr b="0" lang="en-US" sz="2000" spc="-1" strike="noStrike">
                <a:solidFill>
                  <a:srgbClr val="0d0d0d"/>
                </a:solidFill>
                <a:latin typeface="Times New Roman"/>
              </a:rPr>
              <a:t>file</a:t>
            </a:r>
            <a:r>
              <a:rPr b="0" lang="en-US" sz="2000" spc="-15" strike="noStrike">
                <a:solidFill>
                  <a:srgbClr val="0d0d0d"/>
                </a:solidFill>
                <a:latin typeface="Times New Roman"/>
              </a:rPr>
              <a:t> </a:t>
            </a:r>
            <a:r>
              <a:rPr b="0" lang="en-US" sz="2000" spc="-1" strike="noStrike">
                <a:solidFill>
                  <a:srgbClr val="0d0d0d"/>
                </a:solidFill>
                <a:latin typeface="Times New Roman"/>
              </a:rPr>
              <a:t>so</a:t>
            </a:r>
            <a:r>
              <a:rPr b="0" lang="en-US" sz="2000" spc="-7" strike="noStrike">
                <a:solidFill>
                  <a:srgbClr val="0d0d0d"/>
                </a:solidFill>
                <a:latin typeface="Times New Roman"/>
              </a:rPr>
              <a:t> </a:t>
            </a:r>
            <a:r>
              <a:rPr b="0" lang="en-US" sz="2000" spc="-1" strike="noStrike">
                <a:solidFill>
                  <a:srgbClr val="0d0d0d"/>
                </a:solidFill>
                <a:latin typeface="Times New Roman"/>
              </a:rPr>
              <a:t>that</a:t>
            </a:r>
            <a:r>
              <a:rPr b="0" lang="en-US" sz="2000" spc="-26" strike="noStrike">
                <a:solidFill>
                  <a:srgbClr val="0d0d0d"/>
                </a:solidFill>
                <a:latin typeface="Times New Roman"/>
              </a:rPr>
              <a:t> </a:t>
            </a:r>
            <a:r>
              <a:rPr b="0" lang="en-US" sz="2000" spc="-1" strike="noStrike">
                <a:solidFill>
                  <a:srgbClr val="0d0d0d"/>
                </a:solidFill>
                <a:latin typeface="Times New Roman"/>
              </a:rPr>
              <a:t>it</a:t>
            </a:r>
            <a:r>
              <a:rPr b="0" lang="en-US" sz="2000" spc="-26" strike="noStrike">
                <a:solidFill>
                  <a:srgbClr val="0d0d0d"/>
                </a:solidFill>
                <a:latin typeface="Times New Roman"/>
              </a:rPr>
              <a:t> </a:t>
            </a:r>
            <a:r>
              <a:rPr b="0" lang="en-US" sz="2000" spc="-1" strike="noStrike">
                <a:solidFill>
                  <a:srgbClr val="0d0d0d"/>
                </a:solidFill>
                <a:latin typeface="Times New Roman"/>
              </a:rPr>
              <a:t>can</a:t>
            </a:r>
            <a:r>
              <a:rPr b="0" lang="en-US" sz="2000" spc="-7" strike="noStrike">
                <a:solidFill>
                  <a:srgbClr val="0d0d0d"/>
                </a:solidFill>
                <a:latin typeface="Times New Roman"/>
              </a:rPr>
              <a:t> </a:t>
            </a:r>
            <a:r>
              <a:rPr b="0" lang="en-US" sz="2000" spc="-1" strike="noStrike">
                <a:solidFill>
                  <a:srgbClr val="0d0d0d"/>
                </a:solidFill>
                <a:latin typeface="Times New Roman"/>
              </a:rPr>
              <a:t>be</a:t>
            </a:r>
            <a:r>
              <a:rPr b="0" lang="en-US" sz="2000" spc="-7" strike="noStrike">
                <a:solidFill>
                  <a:srgbClr val="0d0d0d"/>
                </a:solidFill>
                <a:latin typeface="Times New Roman"/>
              </a:rPr>
              <a:t> </a:t>
            </a:r>
            <a:r>
              <a:rPr b="0" lang="en-US" sz="2000" spc="-1" strike="noStrike">
                <a:solidFill>
                  <a:srgbClr val="0d0d0d"/>
                </a:solidFill>
                <a:latin typeface="Times New Roman"/>
              </a:rPr>
              <a:t>included</a:t>
            </a:r>
            <a:r>
              <a:rPr b="0" lang="en-US" sz="2000" spc="-32" strike="noStrike">
                <a:solidFill>
                  <a:srgbClr val="0d0d0d"/>
                </a:solidFill>
                <a:latin typeface="Times New Roman"/>
              </a:rPr>
              <a:t> </a:t>
            </a:r>
            <a:r>
              <a:rPr b="0" lang="en-US" sz="2000" spc="-1" strike="noStrike">
                <a:solidFill>
                  <a:srgbClr val="0d0d0d"/>
                </a:solidFill>
                <a:latin typeface="Times New Roman"/>
              </a:rPr>
              <a:t>in</a:t>
            </a:r>
            <a:r>
              <a:rPr b="0" lang="en-US" sz="2000" spc="-15" strike="noStrike">
                <a:solidFill>
                  <a:srgbClr val="0d0d0d"/>
                </a:solidFill>
                <a:latin typeface="Times New Roman"/>
              </a:rPr>
              <a:t> </a:t>
            </a:r>
            <a:r>
              <a:rPr b="0" lang="en-US" sz="2000" spc="-1" strike="noStrike">
                <a:solidFill>
                  <a:srgbClr val="0d0d0d"/>
                </a:solidFill>
                <a:latin typeface="Times New Roman"/>
              </a:rPr>
              <a:t>our</a:t>
            </a:r>
            <a:r>
              <a:rPr b="0" lang="en-US" sz="2000" spc="-7" strike="noStrike">
                <a:solidFill>
                  <a:srgbClr val="0d0d0d"/>
                </a:solidFill>
                <a:latin typeface="Times New Roman"/>
              </a:rPr>
              <a:t> </a:t>
            </a:r>
            <a:r>
              <a:rPr b="0" lang="en-US" sz="2000" spc="-12" strike="noStrike">
                <a:solidFill>
                  <a:srgbClr val="0d0d0d"/>
                </a:solidFill>
                <a:latin typeface="Times New Roman"/>
              </a:rPr>
              <a:t>program</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Analyze</a:t>
            </a:r>
            <a:r>
              <a:rPr b="0" lang="en-US" sz="2000" spc="-12" strike="noStrike">
                <a:solidFill>
                  <a:srgbClr val="0d0d0d"/>
                </a:solidFill>
                <a:latin typeface="Times New Roman"/>
              </a:rPr>
              <a:t> </a:t>
            </a:r>
            <a:r>
              <a:rPr b="0" lang="en-US" sz="2000" spc="-1" strike="noStrike">
                <a:solidFill>
                  <a:srgbClr val="0d0d0d"/>
                </a:solidFill>
                <a:latin typeface="Times New Roman"/>
              </a:rPr>
              <a:t>the given</a:t>
            </a:r>
            <a:r>
              <a:rPr b="0" lang="en-US" sz="2000" spc="-12" strike="noStrike">
                <a:solidFill>
                  <a:srgbClr val="0d0d0d"/>
                </a:solidFill>
                <a:latin typeface="Times New Roman"/>
              </a:rPr>
              <a:t> </a:t>
            </a:r>
            <a:r>
              <a:rPr b="0" lang="en-US" sz="2000" spc="-1" strike="noStrike">
                <a:solidFill>
                  <a:srgbClr val="0d0d0d"/>
                </a:solidFill>
                <a:latin typeface="Times New Roman"/>
              </a:rPr>
              <a:t>data</a:t>
            </a:r>
            <a:r>
              <a:rPr b="0" lang="en-US" sz="2000" spc="-21" strike="noStrike">
                <a:solidFill>
                  <a:srgbClr val="0d0d0d"/>
                </a:solidFill>
                <a:latin typeface="Times New Roman"/>
              </a:rPr>
              <a:t> </a:t>
            </a:r>
            <a:r>
              <a:rPr b="0" lang="en-US" sz="2000" spc="-26" strike="noStrike">
                <a:solidFill>
                  <a:srgbClr val="0d0d0d"/>
                </a:solidFill>
                <a:latin typeface="Times New Roman"/>
              </a:rPr>
              <a:t>set</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Clean</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data</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Remove null</a:t>
            </a:r>
            <a:r>
              <a:rPr b="0" lang="en-US" sz="2000" spc="-26" strike="noStrike">
                <a:solidFill>
                  <a:srgbClr val="0d0d0d"/>
                </a:solidFill>
                <a:latin typeface="Times New Roman"/>
              </a:rPr>
              <a:t> </a:t>
            </a:r>
            <a:r>
              <a:rPr b="0" lang="en-US" sz="2000" spc="-1" strike="noStrike">
                <a:solidFill>
                  <a:srgbClr val="0d0d0d"/>
                </a:solidFill>
                <a:latin typeface="Times New Roman"/>
              </a:rPr>
              <a:t>value</a:t>
            </a:r>
            <a:r>
              <a:rPr b="0" lang="en-US" sz="2000" spc="-26" strike="noStrike">
                <a:solidFill>
                  <a:srgbClr val="0d0d0d"/>
                </a:solidFill>
                <a:latin typeface="Times New Roman"/>
              </a:rPr>
              <a:t> </a:t>
            </a:r>
            <a:r>
              <a:rPr b="0" lang="en-US" sz="2000" spc="-1" strike="noStrike">
                <a:solidFill>
                  <a:srgbClr val="0d0d0d"/>
                </a:solidFill>
                <a:latin typeface="Times New Roman"/>
              </a:rPr>
              <a:t>if</a:t>
            </a:r>
            <a:r>
              <a:rPr b="0" lang="en-US" sz="2000" spc="-7" strike="noStrike">
                <a:solidFill>
                  <a:srgbClr val="0d0d0d"/>
                </a:solidFill>
                <a:latin typeface="Times New Roman"/>
              </a:rPr>
              <a:t> </a:t>
            </a:r>
            <a:r>
              <a:rPr b="0" lang="en-US" sz="2000" spc="-26" strike="noStrike">
                <a:solidFill>
                  <a:srgbClr val="0d0d0d"/>
                </a:solidFill>
                <a:latin typeface="Times New Roman"/>
              </a:rPr>
              <a:t>any</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Drop</a:t>
            </a:r>
            <a:r>
              <a:rPr b="0" lang="en-US" sz="2000" spc="-21"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columns</a:t>
            </a:r>
            <a:r>
              <a:rPr b="0" lang="en-US" sz="2000" spc="-21" strike="noStrike">
                <a:solidFill>
                  <a:srgbClr val="0d0d0d"/>
                </a:solidFill>
                <a:latin typeface="Times New Roman"/>
              </a:rPr>
              <a:t> </a:t>
            </a:r>
            <a:r>
              <a:rPr b="0" lang="en-US" sz="2000" spc="-1" strike="noStrike">
                <a:solidFill>
                  <a:srgbClr val="0d0d0d"/>
                </a:solidFill>
                <a:latin typeface="Times New Roman"/>
              </a:rPr>
              <a:t>and</a:t>
            </a:r>
            <a:r>
              <a:rPr b="0" lang="en-US" sz="2000" spc="-21" strike="noStrike">
                <a:solidFill>
                  <a:srgbClr val="0d0d0d"/>
                </a:solidFill>
                <a:latin typeface="Times New Roman"/>
              </a:rPr>
              <a:t> </a:t>
            </a:r>
            <a:r>
              <a:rPr b="0" lang="en-US" sz="2000" spc="-1" strike="noStrike">
                <a:solidFill>
                  <a:srgbClr val="0d0d0d"/>
                </a:solidFill>
                <a:latin typeface="Times New Roman"/>
              </a:rPr>
              <a:t>rows</a:t>
            </a:r>
            <a:r>
              <a:rPr b="0" lang="en-US" sz="2000" spc="-21" strike="noStrike">
                <a:solidFill>
                  <a:srgbClr val="0d0d0d"/>
                </a:solidFill>
                <a:latin typeface="Times New Roman"/>
              </a:rPr>
              <a:t> </a:t>
            </a:r>
            <a:r>
              <a:rPr b="0" lang="en-US" sz="2000" spc="-1" strike="noStrike">
                <a:solidFill>
                  <a:srgbClr val="0d0d0d"/>
                </a:solidFill>
                <a:latin typeface="Times New Roman"/>
              </a:rPr>
              <a:t>which</a:t>
            </a:r>
            <a:r>
              <a:rPr b="0" lang="en-US" sz="2000" spc="-21" strike="noStrike">
                <a:solidFill>
                  <a:srgbClr val="0d0d0d"/>
                </a:solidFill>
                <a:latin typeface="Times New Roman"/>
              </a:rPr>
              <a:t> </a:t>
            </a:r>
            <a:r>
              <a:rPr b="0" lang="en-US" sz="2000" spc="-1" strike="noStrike">
                <a:solidFill>
                  <a:srgbClr val="0d0d0d"/>
                </a:solidFill>
                <a:latin typeface="Times New Roman"/>
              </a:rPr>
              <a:t>are</a:t>
            </a:r>
            <a:r>
              <a:rPr b="0" lang="en-US" sz="2000" spc="-21" strike="noStrike">
                <a:solidFill>
                  <a:srgbClr val="0d0d0d"/>
                </a:solidFill>
                <a:latin typeface="Times New Roman"/>
              </a:rPr>
              <a:t> </a:t>
            </a:r>
            <a:r>
              <a:rPr b="0" lang="en-US" sz="2000" spc="-1" strike="noStrike">
                <a:solidFill>
                  <a:srgbClr val="0d0d0d"/>
                </a:solidFill>
                <a:latin typeface="Times New Roman"/>
              </a:rPr>
              <a:t>not</a:t>
            </a:r>
            <a:r>
              <a:rPr b="0" lang="en-US" sz="2000" spc="-32" strike="noStrike">
                <a:solidFill>
                  <a:srgbClr val="0d0d0d"/>
                </a:solidFill>
                <a:latin typeface="Times New Roman"/>
              </a:rPr>
              <a:t> </a:t>
            </a:r>
            <a:r>
              <a:rPr b="0" lang="en-US" sz="2000" spc="-12" strike="noStrike">
                <a:solidFill>
                  <a:srgbClr val="0d0d0d"/>
                </a:solidFill>
                <a:latin typeface="Times New Roman"/>
              </a:rPr>
              <a:t>needed</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Encode</a:t>
            </a:r>
            <a:r>
              <a:rPr b="0" lang="en-US" sz="2000" spc="-26" strike="noStrike">
                <a:solidFill>
                  <a:srgbClr val="0d0d0d"/>
                </a:solidFill>
                <a:latin typeface="Times New Roman"/>
              </a:rPr>
              <a:t> </a:t>
            </a:r>
            <a:r>
              <a:rPr b="0" lang="en-US" sz="2000" spc="-1" strike="noStrike">
                <a:solidFill>
                  <a:srgbClr val="0d0d0d"/>
                </a:solidFill>
                <a:latin typeface="Times New Roman"/>
              </a:rPr>
              <a:t>the</a:t>
            </a:r>
            <a:r>
              <a:rPr b="0" lang="en-US" sz="2000" spc="-15" strike="noStrike">
                <a:solidFill>
                  <a:srgbClr val="0d0d0d"/>
                </a:solidFill>
                <a:latin typeface="Times New Roman"/>
              </a:rPr>
              <a:t> </a:t>
            </a:r>
            <a:r>
              <a:rPr b="0" lang="en-US" sz="2000" spc="-1" strike="noStrike">
                <a:solidFill>
                  <a:srgbClr val="0d0d0d"/>
                </a:solidFill>
                <a:latin typeface="Times New Roman"/>
              </a:rPr>
              <a:t>string</a:t>
            </a:r>
            <a:r>
              <a:rPr b="0" lang="en-US" sz="2000" spc="-32" strike="noStrike">
                <a:solidFill>
                  <a:srgbClr val="0d0d0d"/>
                </a:solidFill>
                <a:latin typeface="Times New Roman"/>
              </a:rPr>
              <a:t> </a:t>
            </a:r>
            <a:r>
              <a:rPr b="0" lang="en-US" sz="2000" spc="-1" strike="noStrike">
                <a:solidFill>
                  <a:srgbClr val="0d0d0d"/>
                </a:solidFill>
                <a:latin typeface="Times New Roman"/>
              </a:rPr>
              <a:t>using</a:t>
            </a:r>
            <a:r>
              <a:rPr b="0" lang="en-US" sz="2000" spc="-15" strike="noStrike">
                <a:solidFill>
                  <a:srgbClr val="0d0d0d"/>
                </a:solidFill>
                <a:latin typeface="Times New Roman"/>
              </a:rPr>
              <a:t> </a:t>
            </a:r>
            <a:r>
              <a:rPr b="0" lang="en-US" sz="2000" spc="-1" strike="noStrike">
                <a:solidFill>
                  <a:srgbClr val="0d0d0d"/>
                </a:solidFill>
                <a:latin typeface="Times New Roman"/>
              </a:rPr>
              <a:t>map()</a:t>
            </a:r>
            <a:r>
              <a:rPr b="0" lang="en-US" sz="2000" spc="4" strike="noStrike">
                <a:solidFill>
                  <a:srgbClr val="0d0d0d"/>
                </a:solidFill>
                <a:latin typeface="Times New Roman"/>
              </a:rPr>
              <a:t> </a:t>
            </a:r>
            <a:r>
              <a:rPr b="0" lang="en-US" sz="2000" spc="-12" strike="noStrike">
                <a:solidFill>
                  <a:srgbClr val="0d0d0d"/>
                </a:solidFill>
                <a:latin typeface="Times New Roman"/>
              </a:rPr>
              <a:t>function</a:t>
            </a:r>
            <a:endParaRPr b="0" lang="en-IN" sz="2000" spc="-1" strike="noStrike">
              <a:solidFill>
                <a:srgbClr val="000000"/>
              </a:solidFill>
              <a:latin typeface="Arial"/>
            </a:endParaRPr>
          </a:p>
          <a:p>
            <a:pPr marL="469440" indent="-456480">
              <a:lnSpc>
                <a:spcPct val="100000"/>
              </a:lnSpc>
              <a:spcBef>
                <a:spcPts val="6"/>
              </a:spcBef>
              <a:buClr>
                <a:srgbClr val="0d0d0d"/>
              </a:buClr>
              <a:buFont typeface="OpenSymbol"/>
              <a:buAutoNum type="arabicPeriod"/>
              <a:tabLst>
                <a:tab algn="l" pos="469440"/>
              </a:tabLst>
            </a:pPr>
            <a:r>
              <a:rPr b="0" lang="en-US" sz="2000" spc="-1" strike="noStrike">
                <a:solidFill>
                  <a:srgbClr val="0d0d0d"/>
                </a:solidFill>
                <a:latin typeface="Times New Roman"/>
              </a:rPr>
              <a:t>Divide</a:t>
            </a:r>
            <a:r>
              <a:rPr b="0" lang="en-US" sz="2000" spc="-15"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data</a:t>
            </a:r>
            <a:r>
              <a:rPr b="0" lang="en-US" sz="2000" spc="-12" strike="noStrike">
                <a:solidFill>
                  <a:srgbClr val="0d0d0d"/>
                </a:solidFill>
                <a:latin typeface="Times New Roman"/>
              </a:rPr>
              <a:t> </a:t>
            </a:r>
            <a:r>
              <a:rPr b="0" lang="en-US" sz="2000" spc="-1" strike="noStrike">
                <a:solidFill>
                  <a:srgbClr val="0d0d0d"/>
                </a:solidFill>
                <a:latin typeface="Times New Roman"/>
              </a:rPr>
              <a:t>frame</a:t>
            </a:r>
            <a:r>
              <a:rPr b="0" lang="en-US" sz="2000" spc="-7" strike="noStrike">
                <a:solidFill>
                  <a:srgbClr val="0d0d0d"/>
                </a:solidFill>
                <a:latin typeface="Times New Roman"/>
              </a:rPr>
              <a:t> </a:t>
            </a:r>
            <a:r>
              <a:rPr b="0" lang="en-US" sz="2000" spc="-1" strike="noStrike">
                <a:solidFill>
                  <a:srgbClr val="0d0d0d"/>
                </a:solidFill>
                <a:latin typeface="Times New Roman"/>
              </a:rPr>
              <a:t>into</a:t>
            </a:r>
            <a:r>
              <a:rPr b="0" lang="en-US" sz="2000" spc="-15" strike="noStrike">
                <a:solidFill>
                  <a:srgbClr val="0d0d0d"/>
                </a:solidFill>
                <a:latin typeface="Times New Roman"/>
              </a:rPr>
              <a:t> </a:t>
            </a:r>
            <a:r>
              <a:rPr b="0" lang="en-US" sz="2000" spc="-1" strike="noStrike">
                <a:solidFill>
                  <a:srgbClr val="0d0d0d"/>
                </a:solidFill>
                <a:latin typeface="Times New Roman"/>
              </a:rPr>
              <a:t>inputs</a:t>
            </a:r>
            <a:r>
              <a:rPr b="0" lang="en-US" sz="2000" spc="-32" strike="noStrike">
                <a:solidFill>
                  <a:srgbClr val="0d0d0d"/>
                </a:solidFill>
                <a:latin typeface="Times New Roman"/>
              </a:rPr>
              <a:t> </a:t>
            </a:r>
            <a:r>
              <a:rPr b="0" lang="en-US" sz="2000" spc="-1" strike="noStrike">
                <a:solidFill>
                  <a:srgbClr val="0d0d0d"/>
                </a:solidFill>
                <a:latin typeface="Times New Roman"/>
              </a:rPr>
              <a:t>and</a:t>
            </a:r>
            <a:r>
              <a:rPr b="0" lang="en-US" sz="2000" spc="-7" strike="noStrike">
                <a:solidFill>
                  <a:srgbClr val="0d0d0d"/>
                </a:solidFill>
                <a:latin typeface="Times New Roman"/>
              </a:rPr>
              <a:t> </a:t>
            </a:r>
            <a:r>
              <a:rPr b="0" lang="en-US" sz="2000" spc="-1" strike="noStrike">
                <a:solidFill>
                  <a:srgbClr val="0d0d0d"/>
                </a:solidFill>
                <a:latin typeface="Times New Roman"/>
              </a:rPr>
              <a:t>output</a:t>
            </a:r>
            <a:r>
              <a:rPr b="0" lang="en-US" sz="2000" spc="-21" strike="noStrike">
                <a:solidFill>
                  <a:srgbClr val="0d0d0d"/>
                </a:solidFill>
                <a:latin typeface="Times New Roman"/>
              </a:rPr>
              <a:t> </a:t>
            </a:r>
            <a:r>
              <a:rPr b="0" lang="en-US" sz="2000" spc="-1" strike="noStrike">
                <a:solidFill>
                  <a:srgbClr val="0d0d0d"/>
                </a:solidFill>
                <a:latin typeface="Times New Roman"/>
              </a:rPr>
              <a:t>as</a:t>
            </a:r>
            <a:r>
              <a:rPr b="0" lang="en-US" sz="2000" spc="-7" strike="noStrike">
                <a:solidFill>
                  <a:srgbClr val="0d0d0d"/>
                </a:solidFill>
                <a:latin typeface="Times New Roman"/>
              </a:rPr>
              <a:t> </a:t>
            </a:r>
            <a:r>
              <a:rPr b="0" lang="en-US" sz="2000" spc="-1" strike="noStrike">
                <a:solidFill>
                  <a:srgbClr val="0d0d0d"/>
                </a:solidFill>
                <a:latin typeface="Times New Roman"/>
              </a:rPr>
              <a:t>per</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7" strike="noStrike">
                <a:solidFill>
                  <a:srgbClr val="0d0d0d"/>
                </a:solidFill>
                <a:latin typeface="Times New Roman"/>
              </a:rPr>
              <a:t> </a:t>
            </a:r>
            <a:r>
              <a:rPr b="0" lang="en-US" sz="2000" spc="-1" strike="noStrike">
                <a:solidFill>
                  <a:srgbClr val="0d0d0d"/>
                </a:solidFill>
                <a:latin typeface="Times New Roman"/>
              </a:rPr>
              <a:t>problem</a:t>
            </a:r>
            <a:r>
              <a:rPr b="0" lang="en-US" sz="2000" spc="-21" strike="noStrike">
                <a:solidFill>
                  <a:srgbClr val="0d0d0d"/>
                </a:solidFill>
                <a:latin typeface="Times New Roman"/>
              </a:rPr>
              <a:t> </a:t>
            </a:r>
            <a:r>
              <a:rPr b="0" lang="en-US" sz="2000" spc="-12" strike="noStrike">
                <a:solidFill>
                  <a:srgbClr val="0d0d0d"/>
                </a:solidFill>
                <a:latin typeface="Times New Roman"/>
              </a:rPr>
              <a:t>statement</a:t>
            </a:r>
            <a:endParaRPr b="0" lang="en-IN" sz="2000" spc="-1" strike="noStrike">
              <a:solidFill>
                <a:srgbClr val="000000"/>
              </a:solidFill>
              <a:latin typeface="Arial"/>
            </a:endParaRPr>
          </a:p>
          <a:p>
            <a:pPr marL="469440" indent="-456480">
              <a:lnSpc>
                <a:spcPct val="100000"/>
              </a:lnSpc>
              <a:buClr>
                <a:srgbClr val="0d0d0d"/>
              </a:buClr>
              <a:buFont typeface="OpenSymbol"/>
              <a:buAutoNum type="arabicPeriod"/>
              <a:tabLst>
                <a:tab algn="l" pos="469440"/>
              </a:tabLst>
            </a:pPr>
            <a:r>
              <a:rPr b="0" lang="en-US" sz="2000" spc="-1" strike="noStrike">
                <a:solidFill>
                  <a:srgbClr val="0d0d0d"/>
                </a:solidFill>
                <a:latin typeface="Times New Roman"/>
              </a:rPr>
              <a:t>Create</a:t>
            </a:r>
            <a:r>
              <a:rPr b="0" lang="en-US" sz="2000" spc="-35" strike="noStrike">
                <a:solidFill>
                  <a:srgbClr val="0d0d0d"/>
                </a:solidFill>
                <a:latin typeface="Times New Roman"/>
              </a:rPr>
              <a:t> </a:t>
            </a:r>
            <a:r>
              <a:rPr b="0" lang="en-US" sz="2000" spc="-1" strike="noStrike">
                <a:solidFill>
                  <a:srgbClr val="0d0d0d"/>
                </a:solidFill>
                <a:latin typeface="Times New Roman"/>
              </a:rPr>
              <a:t>a</a:t>
            </a:r>
            <a:r>
              <a:rPr b="0" lang="en-US" sz="2000" spc="-15"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by</a:t>
            </a:r>
            <a:r>
              <a:rPr b="0" lang="en-US" sz="2000" spc="-7" strike="noStrike">
                <a:solidFill>
                  <a:srgbClr val="0d0d0d"/>
                </a:solidFill>
                <a:latin typeface="Times New Roman"/>
              </a:rPr>
              <a:t> </a:t>
            </a:r>
            <a:r>
              <a:rPr b="0" lang="en-US" sz="2000" spc="-1" strike="noStrike">
                <a:solidFill>
                  <a:srgbClr val="0d0d0d"/>
                </a:solidFill>
                <a:latin typeface="Times New Roman"/>
              </a:rPr>
              <a:t>importing linear model</a:t>
            </a:r>
            <a:r>
              <a:rPr b="0" lang="en-US" sz="2000" spc="-52" strike="noStrike">
                <a:solidFill>
                  <a:srgbClr val="0d0d0d"/>
                </a:solidFill>
                <a:latin typeface="Times New Roman"/>
              </a:rPr>
              <a:t> </a:t>
            </a:r>
            <a:r>
              <a:rPr b="0" lang="en-US" sz="2000" spc="-1" strike="noStrike">
                <a:solidFill>
                  <a:srgbClr val="0d0d0d"/>
                </a:solidFill>
                <a:latin typeface="Times New Roman"/>
              </a:rPr>
              <a:t>from</a:t>
            </a:r>
            <a:r>
              <a:rPr b="0" lang="en-US" sz="2000" spc="-7" strike="noStrike">
                <a:solidFill>
                  <a:srgbClr val="0d0d0d"/>
                </a:solidFill>
                <a:latin typeface="Times New Roman"/>
              </a:rPr>
              <a:t> </a:t>
            </a:r>
            <a:r>
              <a:rPr b="0" lang="en-US" sz="2000" spc="-12" strike="noStrike">
                <a:solidFill>
                  <a:srgbClr val="0d0d0d"/>
                </a:solidFill>
                <a:latin typeface="Times New Roman"/>
              </a:rPr>
              <a:t>sklearn</a:t>
            </a:r>
            <a:endParaRPr b="0" lang="en-IN" sz="2000" spc="-1" strike="noStrike">
              <a:solidFill>
                <a:srgbClr val="000000"/>
              </a:solidFill>
              <a:latin typeface="Arial"/>
            </a:endParaRPr>
          </a:p>
          <a:p>
            <a:pPr marL="469800" indent="-457200">
              <a:lnSpc>
                <a:spcPct val="100000"/>
              </a:lnSpc>
              <a:spcBef>
                <a:spcPts val="99"/>
              </a:spcBef>
              <a:buClr>
                <a:srgbClr val="0d0d0d"/>
              </a:buClr>
              <a:buFont typeface="OpenSymbol"/>
              <a:buAutoNum type="arabicPeriod" startAt="10"/>
              <a:tabLst>
                <a:tab algn="l" pos="469800"/>
              </a:tabLst>
            </a:pPr>
            <a:r>
              <a:rPr b="0" lang="en-US" sz="2000" spc="-1" strike="noStrike">
                <a:solidFill>
                  <a:srgbClr val="0d0d0d"/>
                </a:solidFill>
                <a:latin typeface="Times New Roman"/>
              </a:rPr>
              <a:t>Train</a:t>
            </a:r>
            <a:r>
              <a:rPr b="0" lang="en-US" sz="2000" spc="-55" strike="noStrike">
                <a:solidFill>
                  <a:srgbClr val="0d0d0d"/>
                </a:solidFill>
                <a:latin typeface="Times New Roman"/>
              </a:rPr>
              <a:t> </a:t>
            </a:r>
            <a:r>
              <a:rPr b="0" lang="en-US" sz="2000" spc="-1" strike="noStrike">
                <a:solidFill>
                  <a:srgbClr val="0d0d0d"/>
                </a:solidFill>
                <a:latin typeface="Times New Roman"/>
              </a:rPr>
              <a:t>the</a:t>
            </a:r>
            <a:r>
              <a:rPr b="0" lang="en-US" sz="2000" spc="-26" strike="noStrike">
                <a:solidFill>
                  <a:srgbClr val="0d0d0d"/>
                </a:solidFill>
                <a:latin typeface="Times New Roman"/>
              </a:rPr>
              <a:t> </a:t>
            </a:r>
            <a:r>
              <a:rPr b="0" lang="en-US" sz="2000" spc="-1" strike="noStrike">
                <a:solidFill>
                  <a:srgbClr val="0d0d0d"/>
                </a:solidFill>
                <a:latin typeface="Times New Roman"/>
              </a:rPr>
              <a:t>model</a:t>
            </a:r>
            <a:r>
              <a:rPr b="0" lang="en-US" sz="2000" spc="-32" strike="noStrike">
                <a:solidFill>
                  <a:srgbClr val="0d0d0d"/>
                </a:solidFill>
                <a:latin typeface="Times New Roman"/>
              </a:rPr>
              <a:t> </a:t>
            </a:r>
            <a:r>
              <a:rPr b="0" lang="en-US" sz="2000" spc="-1" strike="noStrike">
                <a:solidFill>
                  <a:srgbClr val="0d0d0d"/>
                </a:solidFill>
                <a:latin typeface="Times New Roman"/>
              </a:rPr>
              <a:t>using</a:t>
            </a:r>
            <a:r>
              <a:rPr b="0" lang="en-US" sz="2000" spc="-35" strike="noStrike">
                <a:solidFill>
                  <a:srgbClr val="0d0d0d"/>
                </a:solidFill>
                <a:latin typeface="Times New Roman"/>
              </a:rPr>
              <a:t> </a:t>
            </a:r>
            <a:r>
              <a:rPr b="0" lang="en-US" sz="2000" spc="-1" strike="noStrike">
                <a:solidFill>
                  <a:srgbClr val="0d0d0d"/>
                </a:solidFill>
                <a:latin typeface="Times New Roman"/>
              </a:rPr>
              <a:t>fit()</a:t>
            </a:r>
            <a:r>
              <a:rPr b="0" lang="en-US" sz="2000" spc="-35" strike="noStrike">
                <a:solidFill>
                  <a:srgbClr val="0d0d0d"/>
                </a:solidFill>
                <a:latin typeface="Times New Roman"/>
              </a:rPr>
              <a:t> </a:t>
            </a:r>
            <a:r>
              <a:rPr b="0" lang="en-US" sz="2000" spc="-12" strike="noStrike">
                <a:solidFill>
                  <a:srgbClr val="0d0d0d"/>
                </a:solidFill>
                <a:latin typeface="Times New Roman"/>
              </a:rPr>
              <a:t>function</a:t>
            </a:r>
            <a:endParaRPr b="0" lang="en-IN" sz="2000" spc="-1" strike="noStrike">
              <a:solidFill>
                <a:srgbClr val="000000"/>
              </a:solidFill>
              <a:latin typeface="Arial"/>
            </a:endParaRPr>
          </a:p>
          <a:p>
            <a:pPr marL="468000" indent="-455400">
              <a:lnSpc>
                <a:spcPct val="100000"/>
              </a:lnSpc>
              <a:buClr>
                <a:srgbClr val="0d0d0d"/>
              </a:buClr>
              <a:buFont typeface="OpenSymbol"/>
              <a:buAutoNum type="arabicPeriod" startAt="10"/>
              <a:tabLst>
                <a:tab algn="l" pos="468000"/>
              </a:tabLst>
            </a:pPr>
            <a:r>
              <a:rPr b="0" lang="en-US" sz="2000" spc="-1" strike="noStrike">
                <a:solidFill>
                  <a:srgbClr val="0d0d0d"/>
                </a:solidFill>
                <a:latin typeface="Times New Roman"/>
              </a:rPr>
              <a:t>Provide</a:t>
            </a:r>
            <a:r>
              <a:rPr b="0" lang="en-US" sz="2000" spc="-15"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input</a:t>
            </a:r>
            <a:r>
              <a:rPr b="0" lang="en-US" sz="2000" spc="-26" strike="noStrike">
                <a:solidFill>
                  <a:srgbClr val="0d0d0d"/>
                </a:solidFill>
                <a:latin typeface="Times New Roman"/>
              </a:rPr>
              <a:t> </a:t>
            </a:r>
            <a:r>
              <a:rPr b="0" lang="en-US" sz="2000" spc="-1" strike="noStrike">
                <a:solidFill>
                  <a:srgbClr val="0d0d0d"/>
                </a:solidFill>
                <a:latin typeface="Times New Roman"/>
              </a:rPr>
              <a:t>and let</a:t>
            </a:r>
            <a:r>
              <a:rPr b="0" lang="en-US" sz="2000" spc="-26"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predict</a:t>
            </a:r>
            <a:r>
              <a:rPr b="0" lang="en-US" sz="2000" spc="-35"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output</a:t>
            </a:r>
            <a:endParaRPr b="0" lang="en-IN" sz="2000" spc="-1" strike="noStrike">
              <a:solidFill>
                <a:srgbClr val="000000"/>
              </a:solidFill>
              <a:latin typeface="Arial"/>
            </a:endParaRPr>
          </a:p>
          <a:p>
            <a:pPr marL="469800" indent="-457200">
              <a:lnSpc>
                <a:spcPct val="100000"/>
              </a:lnSpc>
              <a:buClr>
                <a:srgbClr val="0d0d0d"/>
              </a:buClr>
              <a:buFont typeface="OpenSymbol"/>
              <a:buAutoNum type="arabicPeriod" startAt="10"/>
              <a:tabLst>
                <a:tab algn="l" pos="469800"/>
              </a:tabLst>
            </a:pPr>
            <a:r>
              <a:rPr b="0" lang="en-US" sz="2000" spc="-1" strike="noStrike">
                <a:solidFill>
                  <a:srgbClr val="0d0d0d"/>
                </a:solidFill>
                <a:latin typeface="Times New Roman"/>
              </a:rPr>
              <a:t>Calculate</a:t>
            </a:r>
            <a:r>
              <a:rPr b="0" lang="en-US" sz="2000" spc="-52"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accuracy</a:t>
            </a:r>
            <a:r>
              <a:rPr b="0" lang="en-US" sz="2000" spc="-41" strike="noStrike">
                <a:solidFill>
                  <a:srgbClr val="0d0d0d"/>
                </a:solidFill>
                <a:latin typeface="Times New Roman"/>
              </a:rPr>
              <a:t> </a:t>
            </a:r>
            <a:r>
              <a:rPr b="0" lang="en-US" sz="2000" spc="-1" strike="noStrike">
                <a:solidFill>
                  <a:srgbClr val="0d0d0d"/>
                </a:solidFill>
                <a:latin typeface="Times New Roman"/>
              </a:rPr>
              <a:t>of</a:t>
            </a:r>
            <a:r>
              <a:rPr b="0" lang="en-US" sz="2000" spc="-12" strike="noStrike">
                <a:solidFill>
                  <a:srgbClr val="0d0d0d"/>
                </a:solidFill>
                <a:latin typeface="Times New Roman"/>
              </a:rPr>
              <a:t> </a:t>
            </a:r>
            <a:r>
              <a:rPr b="0" lang="en-US" sz="2000" spc="-1" strike="noStrike">
                <a:solidFill>
                  <a:srgbClr val="0d0d0d"/>
                </a:solidFill>
                <a:latin typeface="Times New Roman"/>
              </a:rPr>
              <a:t>the</a:t>
            </a:r>
            <a:r>
              <a:rPr b="0" lang="en-US" sz="2000" spc="-21" strike="noStrike">
                <a:solidFill>
                  <a:srgbClr val="0d0d0d"/>
                </a:solidFill>
                <a:latin typeface="Times New Roman"/>
              </a:rPr>
              <a:t> </a:t>
            </a:r>
            <a:r>
              <a:rPr b="0" lang="en-US" sz="2000" spc="-1" strike="noStrike">
                <a:solidFill>
                  <a:srgbClr val="0d0d0d"/>
                </a:solidFill>
                <a:latin typeface="Times New Roman"/>
              </a:rPr>
              <a:t>model</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21" strike="noStrike">
                <a:solidFill>
                  <a:srgbClr val="0d0d0d"/>
                </a:solidFill>
                <a:latin typeface="Times New Roman"/>
              </a:rPr>
              <a:t> </a:t>
            </a:r>
            <a:r>
              <a:rPr b="0" lang="en-US" sz="2000" spc="-1" strike="noStrike">
                <a:solidFill>
                  <a:srgbClr val="0d0d0d"/>
                </a:solidFill>
                <a:latin typeface="Times New Roman"/>
              </a:rPr>
              <a:t>confusion</a:t>
            </a:r>
            <a:r>
              <a:rPr b="0" lang="en-US" sz="2000" spc="-7" strike="noStrike">
                <a:solidFill>
                  <a:srgbClr val="0d0d0d"/>
                </a:solidFill>
                <a:latin typeface="Times New Roman"/>
              </a:rPr>
              <a:t> </a:t>
            </a:r>
            <a:r>
              <a:rPr b="0" lang="en-US" sz="2000" spc="-1" strike="noStrike">
                <a:solidFill>
                  <a:srgbClr val="0d0d0d"/>
                </a:solidFill>
                <a:latin typeface="Times New Roman"/>
              </a:rPr>
              <a:t>matrix</a:t>
            </a:r>
            <a:r>
              <a:rPr b="0" lang="en-US" sz="2000" spc="-32" strike="noStrike">
                <a:solidFill>
                  <a:srgbClr val="0d0d0d"/>
                </a:solidFill>
                <a:latin typeface="Times New Roman"/>
              </a:rPr>
              <a:t> </a:t>
            </a:r>
            <a:r>
              <a:rPr b="0" lang="en-US" sz="2000" spc="-1" strike="noStrike">
                <a:solidFill>
                  <a:srgbClr val="0d0d0d"/>
                </a:solidFill>
                <a:latin typeface="Times New Roman"/>
              </a:rPr>
              <a:t>or</a:t>
            </a:r>
            <a:r>
              <a:rPr b="0" lang="en-US" sz="2000" spc="-12" strike="noStrike">
                <a:solidFill>
                  <a:srgbClr val="0d0d0d"/>
                </a:solidFill>
                <a:latin typeface="Times New Roman"/>
              </a:rPr>
              <a:t> </a:t>
            </a:r>
            <a:r>
              <a:rPr b="0" lang="en-US" sz="2000" spc="-1" strike="noStrike">
                <a:solidFill>
                  <a:srgbClr val="0d0d0d"/>
                </a:solidFill>
                <a:latin typeface="Times New Roman"/>
              </a:rPr>
              <a:t>by</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12" strike="noStrike">
                <a:solidFill>
                  <a:srgbClr val="0d0d0d"/>
                </a:solidFill>
                <a:latin typeface="Times New Roman"/>
              </a:rPr>
              <a:t> </a:t>
            </a:r>
            <a:r>
              <a:rPr b="0" lang="en-US" sz="2000" spc="-12" strike="noStrike">
                <a:solidFill>
                  <a:srgbClr val="0d0d0d"/>
                </a:solidFill>
                <a:latin typeface="Times New Roman"/>
              </a:rPr>
              <a:t>accuracy score()</a:t>
            </a:r>
            <a:endParaRPr b="0" lang="en-IN" sz="2000" spc="-1" strike="noStrike">
              <a:solidFill>
                <a:srgbClr val="000000"/>
              </a:solidFill>
              <a:latin typeface="Arial"/>
            </a:endParaRPr>
          </a:p>
          <a:p>
            <a:pPr marL="469800" indent="-457200">
              <a:lnSpc>
                <a:spcPct val="100000"/>
              </a:lnSpc>
              <a:buClr>
                <a:srgbClr val="0d0d0d"/>
              </a:buClr>
              <a:buFont typeface="OpenSymbol"/>
              <a:buAutoNum type="arabicPeriod" startAt="10"/>
              <a:tabLst>
                <a:tab algn="l" pos="469800"/>
              </a:tabLst>
            </a:pPr>
            <a:r>
              <a:rPr b="0" lang="en-US" sz="2000" spc="-1" strike="noStrike">
                <a:solidFill>
                  <a:srgbClr val="0d0d0d"/>
                </a:solidFill>
                <a:latin typeface="Times New Roman"/>
              </a:rPr>
              <a:t>Also</a:t>
            </a:r>
            <a:r>
              <a:rPr b="0" lang="en-US" sz="2000" spc="-12" strike="noStrike">
                <a:solidFill>
                  <a:srgbClr val="0d0d0d"/>
                </a:solidFill>
                <a:latin typeface="Times New Roman"/>
              </a:rPr>
              <a:t> </a:t>
            </a:r>
            <a:r>
              <a:rPr b="0" lang="en-US" sz="2000" spc="-1" strike="noStrike">
                <a:solidFill>
                  <a:srgbClr val="0d0d0d"/>
                </a:solidFill>
                <a:latin typeface="Times New Roman"/>
              </a:rPr>
              <a:t>create</a:t>
            </a:r>
            <a:r>
              <a:rPr b="0" lang="en-US" sz="2000" spc="-46" strike="noStrike">
                <a:solidFill>
                  <a:srgbClr val="0d0d0d"/>
                </a:solidFill>
                <a:latin typeface="Times New Roman"/>
              </a:rPr>
              <a:t> </a:t>
            </a:r>
            <a:r>
              <a:rPr b="0" lang="en-US" sz="2000" spc="-1" strike="noStrike">
                <a:solidFill>
                  <a:srgbClr val="0d0d0d"/>
                </a:solidFill>
                <a:latin typeface="Times New Roman"/>
              </a:rPr>
              <a:t>the</a:t>
            </a:r>
            <a:r>
              <a:rPr b="0" lang="en-US" sz="2000" spc="-12" strike="noStrike">
                <a:solidFill>
                  <a:srgbClr val="0d0d0d"/>
                </a:solidFill>
                <a:latin typeface="Times New Roman"/>
              </a:rPr>
              <a:t> </a:t>
            </a:r>
            <a:r>
              <a:rPr b="0" lang="en-US" sz="2000" spc="-1" strike="noStrike">
                <a:solidFill>
                  <a:srgbClr val="0d0d0d"/>
                </a:solidFill>
                <a:latin typeface="Times New Roman"/>
              </a:rPr>
              <a:t>front</a:t>
            </a:r>
            <a:r>
              <a:rPr b="0" lang="en-US" sz="2000" spc="-15" strike="noStrike">
                <a:solidFill>
                  <a:srgbClr val="0d0d0d"/>
                </a:solidFill>
                <a:latin typeface="Times New Roman"/>
              </a:rPr>
              <a:t> </a:t>
            </a:r>
            <a:r>
              <a:rPr b="0" lang="en-US" sz="2000" spc="-1" strike="noStrike">
                <a:solidFill>
                  <a:srgbClr val="0d0d0d"/>
                </a:solidFill>
                <a:latin typeface="Times New Roman"/>
              </a:rPr>
              <a:t>end</a:t>
            </a:r>
            <a:r>
              <a:rPr b="0" lang="en-US" sz="2000" spc="-7" strike="noStrike">
                <a:solidFill>
                  <a:srgbClr val="0d0d0d"/>
                </a:solidFill>
                <a:latin typeface="Times New Roman"/>
              </a:rPr>
              <a:t> </a:t>
            </a:r>
            <a:r>
              <a:rPr b="0" lang="en-US" sz="2000" spc="-1" strike="noStrike">
                <a:solidFill>
                  <a:srgbClr val="0d0d0d"/>
                </a:solidFill>
                <a:latin typeface="Times New Roman"/>
              </a:rPr>
              <a:t>using</a:t>
            </a:r>
            <a:r>
              <a:rPr b="0" lang="en-US" sz="2000" spc="-26" strike="noStrike">
                <a:solidFill>
                  <a:srgbClr val="0d0d0d"/>
                </a:solidFill>
                <a:latin typeface="Times New Roman"/>
              </a:rPr>
              <a:t> </a:t>
            </a:r>
            <a:r>
              <a:rPr b="0" lang="en-US" sz="2000" spc="-12" strike="noStrike">
                <a:solidFill>
                  <a:srgbClr val="0d0d0d"/>
                </a:solidFill>
                <a:latin typeface="Times New Roman"/>
              </a:rPr>
              <a:t>Django</a:t>
            </a:r>
            <a:endParaRPr b="0" lang="en-IN" sz="2000" spc="-1" strike="noStrike">
              <a:solidFill>
                <a:srgbClr val="000000"/>
              </a:solidFill>
              <a:latin typeface="Arial"/>
            </a:endParaRPr>
          </a:p>
          <a:p>
            <a:pPr marL="12600">
              <a:lnSpc>
                <a:spcPct val="100000"/>
              </a:lnSpc>
              <a:tabLst>
                <a:tab algn="l" pos="469440"/>
              </a:tabLst>
            </a:pPr>
            <a:endParaRPr b="0" lang="en-IN" sz="2000" spc="-1" strike="noStrike">
              <a:solidFill>
                <a:srgbClr val="000000"/>
              </a:solidFill>
              <a:latin typeface="Arial"/>
            </a:endParaRPr>
          </a:p>
        </p:txBody>
      </p:sp>
      <p:sp>
        <p:nvSpPr>
          <p:cNvPr id="200" name="TextBox 6"/>
          <p:cNvSpPr/>
          <p:nvPr/>
        </p:nvSpPr>
        <p:spPr>
          <a:xfrm>
            <a:off x="0" y="1905480"/>
            <a:ext cx="3245040" cy="3014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800" spc="-1" strike="noStrike">
                <a:solidFill>
                  <a:srgbClr val="000000"/>
                </a:solidFill>
                <a:latin typeface="Comic Sans MS"/>
              </a:rPr>
              <a:t>Steps used in data analysis</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TM03457475[[fn=Frame]]</Template>
  <TotalTime>216</TotalTime>
  <Application>LibreOffice/7.5.5.2$Windows_X86_64 LibreOffice_project/ca8fe7424262805f223b9a2334bc7181abbcbf5e</Application>
  <AppVersion>15.0000</AppVersion>
  <Words>1047</Words>
  <Paragraphs>130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2023-12-05T13:39:20Z</dcterms:created>
  <dc:creator>sahil hangaragi</dc:creator>
  <dc:description/>
  <dc:language>en-IN</dc:language>
  <cp:lastModifiedBy/>
  <dcterms:modified xsi:type="dcterms:W3CDTF">2023-12-09T13:34:34Z</dcterms:modified>
  <cp:revision>2</cp:revision>
  <dc:subject/>
  <dc:title>Machine Learning and Data Science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33</vt:i4>
  </property>
</Properties>
</file>