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0D78E-F0F3-4287-8EAF-7A861EDBC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0EC7FD-B5A1-4068-974B-AD37FC440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6B498-F3F8-46F2-B339-20586B9D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CABF-D208-4DEA-A91A-14656B1C4D8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5BD6EB-32EF-4ACE-BE48-1C01447B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0D122-C505-4AC3-B5E9-27B4A0E1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364E-13AA-4043-A5DF-4A2DD7735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80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82750-E877-4C79-B8BE-923CCB6C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1333A8-405A-4E34-9CA8-101D424AA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6AE1E-09ED-48BD-88E6-2B7ABB44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CABF-D208-4DEA-A91A-14656B1C4D8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D3A00-B978-4108-8F2D-1E411289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1A42AB-CECE-4A84-91E5-37747A5AE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364E-13AA-4043-A5DF-4A2DD7735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14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46335F-CFEA-4867-988E-69C296D78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7B1360-FB26-403D-A303-1F549A673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23727-574D-44E1-8635-FC1846CD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CABF-D208-4DEA-A91A-14656B1C4D8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37CDC-F4FF-4224-8B99-69430688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59E580-458D-41A2-98E0-C43E399F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364E-13AA-4043-A5DF-4A2DD7735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24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1467B-257C-49B6-8369-1CF45BD7C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ABCDD-2E11-4BBF-9AF2-3378A6EE8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73617-AD07-4F3F-85C6-8B98E368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CABF-D208-4DEA-A91A-14656B1C4D8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3BFCF-782A-43E0-82A5-396315FE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A7E01-9735-40B3-9472-09F1180C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364E-13AA-4043-A5DF-4A2DD7735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1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FDB67-52E4-43F9-82C9-7EC79985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B5A732-AB49-46BE-8BED-FBF640F26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6C4B3-1157-498E-95AB-BDB2BAB5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CABF-D208-4DEA-A91A-14656B1C4D8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C2F0F-A03E-4223-95D9-33AD03A58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25589-2A8A-43EC-AEE2-08F48B91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364E-13AA-4043-A5DF-4A2DD7735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38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EA302-D60E-45FB-8DD8-58214B7E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B944D8-D97D-4ECD-916B-C2E99281E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BF6AC9-A86D-494B-89AF-382E618B5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73FDF5-76F3-49E1-BCC4-3190244E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CABF-D208-4DEA-A91A-14656B1C4D8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6F2851-99E9-47D7-BFEE-6F2A0185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87E293-3190-4203-9205-52A4A4DA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364E-13AA-4043-A5DF-4A2DD7735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6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0FDD4-FA4F-4F7A-98EE-A0EFDC96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A1F02-1E9D-4652-8DE3-75243B037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7F084-A123-4D7A-8492-B7CA86FA0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9B44C8-AD2C-4B8F-830D-C9F9715EB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75AE54-03C0-4194-9D30-9812B5FBF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E3E30A-E929-4156-8E83-21B21A090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CABF-D208-4DEA-A91A-14656B1C4D8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8B6F62-0ED1-4B25-ABFF-6F02FC81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669D72-737A-4A0A-B423-20543CED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364E-13AA-4043-A5DF-4A2DD7735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09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B32B0-4064-472E-B3E8-1BFC6AA77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214399-1068-4D04-9571-0956D5B1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CABF-D208-4DEA-A91A-14656B1C4D8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53236-27B9-4921-89DE-9BFB57DB4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E1C372-3BF7-445C-AD74-A8C8BC1A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364E-13AA-4043-A5DF-4A2DD7735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87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4BE6F1-5768-45D7-9671-6F111FD8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CABF-D208-4DEA-A91A-14656B1C4D8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15B760-2841-4EC7-BE80-8328278C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9404D4-B8EE-4FC5-9CA8-A0CD782C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364E-13AA-4043-A5DF-4A2DD7735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34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109AD-8A61-4828-8B5F-337CE71A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84CED-1378-42E7-978B-190BA6BC4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15343B-2EFB-45BB-A567-AEAA0F5C7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BCF0DD-7058-4D2D-A55B-6E6321D9C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CABF-D208-4DEA-A91A-14656B1C4D8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E1DC5E-2E38-4C02-9E99-FEBBB774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6B3D5E-27CC-413F-91BC-CDE545F3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364E-13AA-4043-A5DF-4A2DD7735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3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4F116-D4F0-4209-B4D9-D0E4D9F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4383F5-9BD9-428F-89B8-D8620DF9E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CE4329-ADFF-475E-B2F6-A249EEF21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AC7D4-71C2-4ED0-B130-7CC81A9F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FCABF-D208-4DEA-A91A-14656B1C4D8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8F826-FB5A-43E9-9B75-8CD5EF5B5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92B0AF-9580-408E-9E7E-F4F8D6F0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364E-13AA-4043-A5DF-4A2DD7735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FE274E-C141-435E-BC5B-3288FF24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BE0525-F78A-49FF-A338-6BFFE3D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4B823B-1027-468B-AB65-33AC48E1C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CABF-D208-4DEA-A91A-14656B1C4D86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AF279-C059-4D22-94EF-B6349B22A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70F966-530D-41CA-B732-7C0F77608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D364E-13AA-4043-A5DF-4A2DD7735B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36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D96FE82-0002-425F-9365-F7D30D15AEFF}"/>
              </a:ext>
            </a:extLst>
          </p:cNvPr>
          <p:cNvSpPr/>
          <p:nvPr/>
        </p:nvSpPr>
        <p:spPr>
          <a:xfrm>
            <a:off x="778933" y="604921"/>
            <a:ext cx="6180667" cy="364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471D14-A822-4627-910E-5EDD81B2F418}"/>
              </a:ext>
            </a:extLst>
          </p:cNvPr>
          <p:cNvSpPr/>
          <p:nvPr/>
        </p:nvSpPr>
        <p:spPr>
          <a:xfrm>
            <a:off x="7171267" y="604921"/>
            <a:ext cx="1303866" cy="36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댓글등록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7C66E7-B5D1-40D4-81FF-A9F3816B77A0}"/>
              </a:ext>
            </a:extLst>
          </p:cNvPr>
          <p:cNvSpPr/>
          <p:nvPr/>
        </p:nvSpPr>
        <p:spPr>
          <a:xfrm>
            <a:off x="846667" y="1756387"/>
            <a:ext cx="6180667" cy="36495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첫번째 댓글 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CE8F9A-D270-49AF-B111-8228847FF5BB}"/>
              </a:ext>
            </a:extLst>
          </p:cNvPr>
          <p:cNvSpPr/>
          <p:nvPr/>
        </p:nvSpPr>
        <p:spPr>
          <a:xfrm>
            <a:off x="7088200" y="1814231"/>
            <a:ext cx="809598" cy="2492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댓글달기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BF07A1-CC81-4DF6-8188-F39F466F3DD7}"/>
              </a:ext>
            </a:extLst>
          </p:cNvPr>
          <p:cNvSpPr/>
          <p:nvPr/>
        </p:nvSpPr>
        <p:spPr>
          <a:xfrm>
            <a:off x="846667" y="4554177"/>
            <a:ext cx="6180667" cy="36495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두번째 댓글 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FF3F8C-E25D-4FC9-8788-DDDEE7CCD3E7}"/>
              </a:ext>
            </a:extLst>
          </p:cNvPr>
          <p:cNvSpPr/>
          <p:nvPr/>
        </p:nvSpPr>
        <p:spPr>
          <a:xfrm>
            <a:off x="7088200" y="4612021"/>
            <a:ext cx="809598" cy="2492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댓글달기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A0E3C2-F79C-42F1-B7E6-AAAFDCF0D7D0}"/>
              </a:ext>
            </a:extLst>
          </p:cNvPr>
          <p:cNvSpPr/>
          <p:nvPr/>
        </p:nvSpPr>
        <p:spPr>
          <a:xfrm>
            <a:off x="1507067" y="2238361"/>
            <a:ext cx="6180667" cy="36495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첫번째 댓글의 첫번째 </a:t>
            </a:r>
            <a:r>
              <a:rPr lang="ko-KR" altLang="en-US" dirty="0" err="1">
                <a:solidFill>
                  <a:schemeClr val="tx1"/>
                </a:solidFill>
              </a:rPr>
              <a:t>대댓글</a:t>
            </a:r>
            <a:r>
              <a:rPr lang="ko-KR" altLang="en-US" dirty="0">
                <a:solidFill>
                  <a:schemeClr val="tx1"/>
                </a:solidFill>
              </a:rPr>
              <a:t> 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0DFD7F-1991-462F-9593-C75715A428BA}"/>
              </a:ext>
            </a:extLst>
          </p:cNvPr>
          <p:cNvSpPr/>
          <p:nvPr/>
        </p:nvSpPr>
        <p:spPr>
          <a:xfrm>
            <a:off x="7748600" y="2296205"/>
            <a:ext cx="809598" cy="2492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댓글달기</a:t>
            </a:r>
            <a:endParaRPr lang="ko-KR" altLang="en-US" sz="12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F332795C-14D7-408E-822D-3AB6568E5E48}"/>
              </a:ext>
            </a:extLst>
          </p:cNvPr>
          <p:cNvCxnSpPr>
            <a:endCxn id="11" idx="1"/>
          </p:cNvCxnSpPr>
          <p:nvPr/>
        </p:nvCxnSpPr>
        <p:spPr>
          <a:xfrm>
            <a:off x="1007533" y="2121345"/>
            <a:ext cx="499534" cy="299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64F572-1B45-4FF4-A0B0-1DEC172FC9E3}"/>
              </a:ext>
            </a:extLst>
          </p:cNvPr>
          <p:cNvSpPr/>
          <p:nvPr/>
        </p:nvSpPr>
        <p:spPr>
          <a:xfrm>
            <a:off x="2125133" y="2708175"/>
            <a:ext cx="6180667" cy="36495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첫번째 댓글의 첫번째 </a:t>
            </a:r>
            <a:r>
              <a:rPr lang="ko-KR" altLang="en-US" dirty="0" err="1">
                <a:solidFill>
                  <a:schemeClr val="tx1"/>
                </a:solidFill>
              </a:rPr>
              <a:t>대댓글의</a:t>
            </a:r>
            <a:r>
              <a:rPr lang="ko-KR" altLang="en-US" dirty="0">
                <a:solidFill>
                  <a:schemeClr val="tx1"/>
                </a:solidFill>
              </a:rPr>
              <a:t> 첫번째 </a:t>
            </a:r>
            <a:r>
              <a:rPr lang="ko-KR" altLang="en-US" dirty="0" err="1">
                <a:solidFill>
                  <a:schemeClr val="tx1"/>
                </a:solidFill>
              </a:rPr>
              <a:t>대대댓글</a:t>
            </a:r>
            <a:r>
              <a:rPr lang="ko-KR" altLang="en-US" dirty="0">
                <a:solidFill>
                  <a:schemeClr val="tx1"/>
                </a:solidFill>
              </a:rPr>
              <a:t> 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5EE1AF-3110-4E52-8DD5-F230536C06DA}"/>
              </a:ext>
            </a:extLst>
          </p:cNvPr>
          <p:cNvSpPr/>
          <p:nvPr/>
        </p:nvSpPr>
        <p:spPr>
          <a:xfrm>
            <a:off x="8366666" y="2766019"/>
            <a:ext cx="809598" cy="2492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댓글달기</a:t>
            </a:r>
            <a:endParaRPr lang="ko-KR" altLang="en-US" sz="12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5D54629-2791-4128-8C5F-28D2F69B3E93}"/>
              </a:ext>
            </a:extLst>
          </p:cNvPr>
          <p:cNvCxnSpPr>
            <a:endCxn id="15" idx="1"/>
          </p:cNvCxnSpPr>
          <p:nvPr/>
        </p:nvCxnSpPr>
        <p:spPr>
          <a:xfrm>
            <a:off x="1625599" y="2591159"/>
            <a:ext cx="499534" cy="2994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86551C-3D45-42B6-9879-35B798330766}"/>
              </a:ext>
            </a:extLst>
          </p:cNvPr>
          <p:cNvSpPr/>
          <p:nvPr/>
        </p:nvSpPr>
        <p:spPr>
          <a:xfrm>
            <a:off x="1507067" y="3246521"/>
            <a:ext cx="6180667" cy="36495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첫번째 댓글의 두번째 </a:t>
            </a:r>
            <a:r>
              <a:rPr lang="ko-KR" altLang="en-US" dirty="0" err="1">
                <a:solidFill>
                  <a:schemeClr val="tx1"/>
                </a:solidFill>
              </a:rPr>
              <a:t>대댓글</a:t>
            </a:r>
            <a:r>
              <a:rPr lang="ko-KR" altLang="en-US" dirty="0">
                <a:solidFill>
                  <a:schemeClr val="tx1"/>
                </a:solidFill>
              </a:rPr>
              <a:t> 입니다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36098F-495E-4F68-8543-27201BCB4FFB}"/>
              </a:ext>
            </a:extLst>
          </p:cNvPr>
          <p:cNvSpPr/>
          <p:nvPr/>
        </p:nvSpPr>
        <p:spPr>
          <a:xfrm>
            <a:off x="7748600" y="3304365"/>
            <a:ext cx="809598" cy="2492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댓글달기</a:t>
            </a:r>
            <a:endParaRPr lang="ko-KR" altLang="en-US" sz="12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2D99DF3-B563-4EAB-870E-42C20DC3DF1D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734282" y="2656214"/>
            <a:ext cx="1300037" cy="2455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81F38F-46C0-4C98-8444-72EB2D1DC6E6}"/>
              </a:ext>
            </a:extLst>
          </p:cNvPr>
          <p:cNvSpPr/>
          <p:nvPr/>
        </p:nvSpPr>
        <p:spPr>
          <a:xfrm>
            <a:off x="1661005" y="5411528"/>
            <a:ext cx="5618788" cy="3016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input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8873A9-64AD-474F-A317-4EDD9A5156BB}"/>
              </a:ext>
            </a:extLst>
          </p:cNvPr>
          <p:cNvSpPr/>
          <p:nvPr/>
        </p:nvSpPr>
        <p:spPr>
          <a:xfrm>
            <a:off x="7387052" y="5418141"/>
            <a:ext cx="979614" cy="301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대댓글등록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75D8ED0-D895-408F-A752-641F29E7668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492999" y="4861292"/>
            <a:ext cx="0" cy="354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7658A85-181D-4012-95B1-E828F5CACED5}"/>
              </a:ext>
            </a:extLst>
          </p:cNvPr>
          <p:cNvSpPr/>
          <p:nvPr/>
        </p:nvSpPr>
        <p:spPr>
          <a:xfrm>
            <a:off x="1507067" y="5215468"/>
            <a:ext cx="8102592" cy="704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D8B5C6-5816-43D0-9F73-2781EE216165}"/>
              </a:ext>
            </a:extLst>
          </p:cNvPr>
          <p:cNvSpPr/>
          <p:nvPr/>
        </p:nvSpPr>
        <p:spPr>
          <a:xfrm>
            <a:off x="8473925" y="5418141"/>
            <a:ext cx="979614" cy="3016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취소</a:t>
            </a:r>
          </a:p>
        </p:txBody>
      </p:sp>
    </p:spTree>
    <p:extLst>
      <p:ext uri="{BB962C8B-B14F-4D97-AF65-F5344CB8AC3E}">
        <p14:creationId xmlns:p14="http://schemas.microsoft.com/office/powerpoint/2010/main" val="44622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EasyGeo91</dc:creator>
  <cp:lastModifiedBy>EasyGeo91</cp:lastModifiedBy>
  <cp:revision>1</cp:revision>
  <dcterms:created xsi:type="dcterms:W3CDTF">2023-02-15T05:10:05Z</dcterms:created>
  <dcterms:modified xsi:type="dcterms:W3CDTF">2023-02-15T05:11:46Z</dcterms:modified>
</cp:coreProperties>
</file>