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69D72-21A5-42F4-BB5D-12BCF813AFBE}" v="197" dt="2021-10-12T07:52:45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4477 10303 16383 0 0,'10'0'0'0'0,"8"0"0"0"0,16 0 0 0 0,6 0 0 0 0,3 0 0 0 0,13 0 0 0 0,11 0 0 0 0,0 0 0 0 0,3 0 0 0 0,0 0 0 0 0,-3 0 0 0 0,-7 0 0 0 0,1 0 0 0 0,-6 0 0 0 0,4 0 0 0 0,-4 0 0 0 0,-7 0 0 0 0,4 0 0 0 0,3 0 0 0 0,-3 0 0 0 0,-1 0 0 0 0,6 0 0 0 0,-1 0 0 0 0,-6 0 0 0 0,-2 0 0 0 0,2 0 0 0 0,-4 0 0 0 0,-4 0 0 0 0,6 0 0 0 0,-1 0 0 0 0,-4 0 0 0 0,2 0 0 0 0,-3 0 0 0 0,2 0 0 0 0,-2 0 0 0 0,2 0 0 0 0,8 0 0 0 0,0 0 0 0 0,7 0 0 0 0,-3 0 0 0 0,0 0 0 0 0,-1 0 0 0 0,1 0 0 0 0,-4 0 0 0 0,-1 0 0 0 0,0 0 0 0 0,-3 0 0 0 0,-1 0 0 0 0,-2 0 0 0 0,10 0 0 0 0,6 0 0 0 0,12 0 0 0 0,-1 0 0 0 0,-3 0 0 0 0,-9 0 0 0 0,1 0 0 0 0,0 0 0 0 0,-1 0 0 0 0,-1 0 0 0 0,5 0 0 0 0,5 0 0 0 0,7 0 0 0 0,5 0 0 0 0,-7 0 0 0 0,5 0 0 0 0,2 0 0 0 0,-6 0 0 0 0,-7 0 0 0 0,0 0 0 0 0,3 0 0 0 0,-5 0 0 0 0,1 0 0 0 0,-7 0 0 0 0,7 0 0 0 0,7 0 0 0 0,5 0 0 0 0,-1 0 0 0 0,-3 0 0 0 0,-10 0 0 0 0,-7 0 0 0 0,-7 0 0 0 0,-3 0 0 0 0,-5 0 0 0 0,1 0 0 0 0,2 0 0 0 0,8 0 0 0 0,0 0 0 0 0,6 0 0 0 0,-3 0 0 0 0,4 0 0 0 0,2 0 0 0 0,9 0 0 0 0,7 0 0 0 0,11 0 0 0 0,4 0 0 0 0,-9 0 0 0 0,-4 0 0 0 0,-5 0 0 0 0,-2 0 0 0 0,-8 0 0 0 0,-1 0 0 0 0,-6 0 0 0 0,-3 0 0 0 0,-7 0 0 0 0,-6 0 0 0 0,-1 0 0 0 0,3 0 0 0 0,7 0 0 0 0,1 0 0 0 0,1 0 0 0 0,-4 0 0 0 0,-5 0 0 0 0,4 0 0 0 0,-1 0 0 0 0,1 0 0 0 0,7 0 0 0 0,4 0 0 0 0,-3 0 0 0 0,3 0 0 0 0,-4 0 0 0 0,-6 0 0 0 0,-1 0 0 0 0,-5 0 0 0 0,-5 0 0 0 0,6 0 0 0 0,0 0 0 0 0,3 0 0 0 0,12 0 0 0 0,1 0 0 0 0,6 0 0 0 0,-5 0 0 0 0,-7 0 0 0 0,-4 0 0 0 0,0 0 0 0 0,1 5 0 0 0,-4 1 0 0 0,6 1 0 0 0,2-2 0 0 0,3-2 0 0 0,-5-1 0 0 0,-1 0 0 0 0,-5-2 0 0 0,-5 0 0 0 0,-6 0 0 0 0,1 0 0 0 0,-1-1 0 0 0,9 1 0 0 0,0 0 0 0 0,-2 0 0 0 0,1 0 0 0 0,-2 0 0 0 0,-3 0 0 0 0,-4 0 0 0 0,-3 0 0 0 0,-2 0 0 0 0,-2 0 0 0 0,5 5 0 0 0,6 1 0 0 0,6 1 0 0 0,0-2 0 0 0,-3-2 0 0 0,-3-1 0 0 0,-4 0 0 0 0,-3-2 0 0 0,2 0 0 0 0,1 0 0 0 0,9 5 0 0 0,1 1 0 0 0,-2 0 0 0 0,2-1 0 0 0,-3-2 0 0 0,2 4 0 0 0,-2 1 0 0 0,-4-1 0 0 0,-2-2 0 0 0,1 3 0 0 0,-1 1 0 0 0,4-2 0 0 0,-1-2 0 0 0,-2-1 0 0 0,-2 2 0 0 0,-3 2 0 0 0,-2-2 0 0 0,-1-1 0 0 0,-1-2 0 0 0,0-1 0 0 0,-1-1 0 0 0,1-1 0 0 0,-1 5 0 0 0,1 1 0 0 0,0 0 0 0 0,5-1 0 0 0,1-2 0 0 0,1 0 0 0 0,-2-2 0 0 0,-2-1 0 0 0,-1 0 0 0 0,5 0 0 0 0,0 0 0 0 0,-6-1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lsanpress.net/news/articleView.html?idxno=1583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362C6D1-F314-49F0-A730-DC456D76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70" y="334319"/>
            <a:ext cx="8964460" cy="6178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291E498-147E-4320-832E-958FA8709E7D}"/>
                  </a:ext>
                </a:extLst>
              </p14:cNvPr>
              <p14:cNvContentPartPr/>
              <p14:nvPr/>
            </p14:nvContentPartPr>
            <p14:xfrm>
              <a:off x="2064184" y="4819911"/>
              <a:ext cx="3686175" cy="76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291E498-147E-4320-832E-958FA8709E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0610" y="4708771"/>
                <a:ext cx="3793682" cy="298853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63793A-4474-4125-80FC-4E7F04C5B32C}"/>
              </a:ext>
            </a:extLst>
          </p:cNvPr>
          <p:cNvSpPr txBox="1"/>
          <p:nvPr/>
        </p:nvSpPr>
        <p:spPr>
          <a:xfrm>
            <a:off x="3962401" y="5967663"/>
            <a:ext cx="61521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00" dirty="0" err="1">
                <a:ea typeface="+mn-lt"/>
                <a:cs typeface="+mn-lt"/>
              </a:rPr>
              <a:t>출처</a:t>
            </a:r>
            <a:r>
              <a:rPr lang="en-US" altLang="ko-KR" sz="1500" dirty="0">
                <a:ea typeface="+mn-lt"/>
                <a:cs typeface="+mn-lt"/>
              </a:rPr>
              <a:t> : </a:t>
            </a:r>
          </a:p>
          <a:p>
            <a:r>
              <a:rPr lang="en-US" altLang="ko-KR" sz="1500" dirty="0">
                <a:ea typeface="+mn-lt"/>
                <a:cs typeface="+mn-lt"/>
              </a:rPr>
              <a:t>TAAS </a:t>
            </a:r>
            <a:r>
              <a:rPr lang="en-US" altLang="ko-KR" sz="1500" dirty="0" err="1">
                <a:ea typeface="+mn-lt"/>
                <a:cs typeface="+mn-lt"/>
              </a:rPr>
              <a:t>교통사고분석시템</a:t>
            </a:r>
            <a:r>
              <a:rPr lang="en-US" altLang="ko-KR" sz="1500" dirty="0">
                <a:ea typeface="+mn-lt"/>
                <a:cs typeface="+mn-lt"/>
              </a:rPr>
              <a:t> - 2021</a:t>
            </a:r>
            <a:r>
              <a:rPr lang="ko-KR" sz="1500" dirty="0">
                <a:ea typeface="+mn-lt"/>
                <a:cs typeface="+mn-lt"/>
              </a:rPr>
              <a:t>년판 교통사고 통계분석(2020년 통계</a:t>
            </a:r>
            <a:r>
              <a:rPr lang="en-US" altLang="ko-KR" sz="1500" dirty="0">
                <a:ea typeface="+mn-lt"/>
                <a:cs typeface="+mn-lt"/>
              </a:rPr>
              <a:t>)</a:t>
            </a:r>
            <a:endParaRPr lang="ko-KR" sz="15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26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354A1-7D64-41DD-87C0-E1C4906E04C6}"/>
              </a:ext>
            </a:extLst>
          </p:cNvPr>
          <p:cNvSpPr txBox="1"/>
          <p:nvPr/>
        </p:nvSpPr>
        <p:spPr>
          <a:xfrm>
            <a:off x="1425742" y="1714995"/>
            <a:ext cx="932980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안전운전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 err="1">
                <a:solidFill>
                  <a:srgbClr val="222222"/>
                </a:solidFill>
                <a:latin typeface="-apple-system"/>
                <a:ea typeface="맑은 고딕"/>
              </a:rPr>
              <a:t>의무란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도로교통법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제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48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조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1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항에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'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모든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차의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운전자는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차의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 err="1">
                <a:solidFill>
                  <a:srgbClr val="222222"/>
                </a:solidFill>
                <a:latin typeface="-apple-system"/>
                <a:ea typeface="맑은 고딕"/>
              </a:rPr>
              <a:t>조향장치와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제동장치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,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그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밖의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장치를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정확하게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조작해야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하며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,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도로의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교통상황과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차의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구조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및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성능에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따라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다른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사람에게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위험과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장해를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주는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속도나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방법으로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운전해서는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아니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된다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'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고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명시되어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있습니다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.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 </a:t>
            </a:r>
            <a:endParaRPr lang="en-US" altLang="ko-KR" dirty="0">
              <a:solidFill>
                <a:srgbClr val="000000"/>
              </a:solidFill>
              <a:latin typeface="맑은 고딕" panose="020F0502020204030204"/>
              <a:ea typeface="맑은 고딕"/>
            </a:endParaRPr>
          </a:p>
          <a:p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예를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들어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스마트폰을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사용하다가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앞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차량을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충격한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경우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,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전방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주의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의무를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소홀히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하고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핸들을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과대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조작해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옆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차로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차량을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충격하는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경우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등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해당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법규를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찾기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어려운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유형의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사고들이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여기에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-apple-system"/>
                <a:ea typeface="맑은 고딕"/>
              </a:rPr>
              <a:t>포함됩니다</a:t>
            </a:r>
            <a:r>
              <a:rPr lang="en-US" altLang="ko-KR" b="1" dirty="0">
                <a:solidFill>
                  <a:srgbClr val="222222"/>
                </a:solidFill>
                <a:latin typeface="-apple-system"/>
                <a:ea typeface="맑은 고딕"/>
              </a:rPr>
              <a:t>. </a:t>
            </a:r>
            <a:endParaRPr lang="en-US" altLang="ko-KR" dirty="0">
              <a:solidFill>
                <a:srgbClr val="000000"/>
              </a:solidFill>
              <a:latin typeface="맑은 고딕" panose="020F0502020204030204"/>
              <a:ea typeface="맑은 고딕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이렇듯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  <a:ea typeface="맑은 고딕"/>
              </a:rPr>
              <a:t>안불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-apple-system"/>
                <a:ea typeface="맑은 고딕"/>
              </a:rPr>
              <a:t>사고란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중앙선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침범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신호위반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과속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같은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의도적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위반행위가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아닌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운전에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집중하지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못해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발생하는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사고입니다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</a:rPr>
              <a:t>출처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</a:rPr>
              <a:t> : </a:t>
            </a:r>
            <a:r>
              <a:rPr lang="ko-KR" altLang="en-US" dirty="0">
                <a:solidFill>
                  <a:srgbClr val="222222"/>
                </a:solidFill>
                <a:latin typeface="-apple-system"/>
                <a:ea typeface="맑은 고딕"/>
                <a:hlinkClick r:id="rId2"/>
              </a:rPr>
              <a:t>울산신문</a:t>
            </a:r>
            <a:r>
              <a:rPr lang="en-US" altLang="ko-KR" dirty="0">
                <a:solidFill>
                  <a:srgbClr val="222222"/>
                </a:solidFill>
                <a:latin typeface="-apple-system"/>
                <a:ea typeface="맑은 고딕"/>
                <a:hlinkClick r:id="rId2"/>
              </a:rPr>
              <a:t>(https://www.ulsanpress.net)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9FD8E-4D4F-47B1-9CB9-E20738A4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안전 운전의무 불이행의 대표적인 졸음, 핸드폰, 담배를 기준으로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불이행시 경고메시지가 뜨는 웹 개발</a:t>
            </a:r>
          </a:p>
        </p:txBody>
      </p:sp>
    </p:spTree>
    <p:extLst>
      <p:ext uri="{BB962C8B-B14F-4D97-AF65-F5344CB8AC3E}">
        <p14:creationId xmlns:p14="http://schemas.microsoft.com/office/powerpoint/2010/main" val="33639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57</cp:revision>
  <dcterms:created xsi:type="dcterms:W3CDTF">2021-10-12T07:40:14Z</dcterms:created>
  <dcterms:modified xsi:type="dcterms:W3CDTF">2021-10-12T07:58:36Z</dcterms:modified>
</cp:coreProperties>
</file>