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154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62432-EA03-4CD0-9DE2-19DBFE2B5383}" type="datetimeFigureOut">
              <a:rPr lang="ko-KR" altLang="en-US" smtClean="0"/>
              <a:pPr/>
              <a:t>2022-12-14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50273-F5A3-4A43-B30B-C6981B0BC9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62432-EA03-4CD0-9DE2-19DBFE2B5383}" type="datetimeFigureOut">
              <a:rPr lang="ko-KR" altLang="en-US" smtClean="0"/>
              <a:pPr/>
              <a:t>2022-12-14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50273-F5A3-4A43-B30B-C6981B0BC9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62432-EA03-4CD0-9DE2-19DBFE2B5383}" type="datetimeFigureOut">
              <a:rPr lang="ko-KR" altLang="en-US" smtClean="0"/>
              <a:pPr/>
              <a:t>2022-12-14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50273-F5A3-4A43-B30B-C6981B0BC9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62432-EA03-4CD0-9DE2-19DBFE2B5383}" type="datetimeFigureOut">
              <a:rPr lang="ko-KR" altLang="en-US" smtClean="0"/>
              <a:pPr/>
              <a:t>2022-12-14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50273-F5A3-4A43-B30B-C6981B0BC9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62432-EA03-4CD0-9DE2-19DBFE2B5383}" type="datetimeFigureOut">
              <a:rPr lang="ko-KR" altLang="en-US" smtClean="0"/>
              <a:pPr/>
              <a:t>2022-12-14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50273-F5A3-4A43-B30B-C6981B0BC9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62432-EA03-4CD0-9DE2-19DBFE2B5383}" type="datetimeFigureOut">
              <a:rPr lang="ko-KR" altLang="en-US" smtClean="0"/>
              <a:pPr/>
              <a:t>2022-12-14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50273-F5A3-4A43-B30B-C6981B0BC9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62432-EA03-4CD0-9DE2-19DBFE2B5383}" type="datetimeFigureOut">
              <a:rPr lang="ko-KR" altLang="en-US" smtClean="0"/>
              <a:pPr/>
              <a:t>2022-12-14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50273-F5A3-4A43-B30B-C6981B0BC9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62432-EA03-4CD0-9DE2-19DBFE2B5383}" type="datetimeFigureOut">
              <a:rPr lang="ko-KR" altLang="en-US" smtClean="0"/>
              <a:pPr/>
              <a:t>2022-12-14</a:t>
            </a:fld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B50273-F5A3-4A43-B30B-C6981B0BC9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62432-EA03-4CD0-9DE2-19DBFE2B5383}" type="datetimeFigureOut">
              <a:rPr lang="ko-KR" altLang="en-US" smtClean="0"/>
              <a:pPr/>
              <a:t>2022-12-14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50273-F5A3-4A43-B30B-C6981B0BC9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62432-EA03-4CD0-9DE2-19DBFE2B5383}" type="datetimeFigureOut">
              <a:rPr lang="ko-KR" altLang="en-US" smtClean="0"/>
              <a:pPr/>
              <a:t>2022-12-14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95B50273-F5A3-4A43-B30B-C6981B0BC9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27562432-EA03-4CD0-9DE2-19DBFE2B5383}" type="datetimeFigureOut">
              <a:rPr lang="ko-KR" altLang="en-US" smtClean="0"/>
              <a:pPr/>
              <a:t>2022-12-14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50273-F5A3-4A43-B30B-C6981B0BC9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자유형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7562432-EA03-4CD0-9DE2-19DBFE2B5383}" type="datetimeFigureOut">
              <a:rPr lang="ko-KR" altLang="en-US" smtClean="0"/>
              <a:pPr/>
              <a:t>2022-12-14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5B50273-F5A3-4A43-B30B-C6981B0BC9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1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1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1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1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1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1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1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1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196752"/>
            <a:ext cx="82809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/>
              <a:t>ARM </a:t>
            </a:r>
            <a:r>
              <a:rPr lang="ko-KR" altLang="ko-KR" sz="5400" b="1" dirty="0" smtClean="0"/>
              <a:t>디바이스</a:t>
            </a:r>
            <a:r>
              <a:rPr lang="en-US" altLang="ko-KR" sz="5400" b="1" dirty="0" smtClean="0"/>
              <a:t> </a:t>
            </a:r>
            <a:r>
              <a:rPr lang="ko-KR" altLang="ko-KR" sz="5400" b="1" dirty="0" smtClean="0"/>
              <a:t>어셈블리어 프로젝트</a:t>
            </a:r>
            <a:endParaRPr lang="en-US" altLang="ko-KR" sz="5400" b="1" dirty="0" smtClean="0"/>
          </a:p>
          <a:p>
            <a:pPr algn="ctr"/>
            <a:endParaRPr lang="en-US" altLang="ko-KR" sz="3600" dirty="0" smtClean="0"/>
          </a:p>
          <a:p>
            <a:pPr algn="ctr"/>
            <a:endParaRPr lang="ko-KR" altLang="en-US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3779912" y="5085184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/>
              <a:t>기간 </a:t>
            </a:r>
            <a:r>
              <a:rPr lang="en-US" altLang="ko-KR" sz="2400" dirty="0" smtClean="0"/>
              <a:t>: </a:t>
            </a:r>
            <a:r>
              <a:rPr lang="en-US" altLang="ko-KR" sz="2400" dirty="0" smtClean="0"/>
              <a:t>2022.01.24 </a:t>
            </a:r>
            <a:r>
              <a:rPr lang="en-US" altLang="ko-KR" sz="2400" dirty="0" smtClean="0"/>
              <a:t>~ </a:t>
            </a:r>
            <a:r>
              <a:rPr lang="en-US" altLang="ko-KR" sz="2400" dirty="0" smtClean="0"/>
              <a:t>2022.01.26</a:t>
            </a:r>
            <a:endParaRPr lang="en-US" altLang="ko-K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404664"/>
            <a:ext cx="3744416" cy="5976664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ko-KR" altLang="ko-KR" sz="2800" dirty="0" smtClean="0"/>
              <a:t>이후</a:t>
            </a:r>
            <a:r>
              <a:rPr lang="en-US" altLang="ko-KR" sz="2800" dirty="0" smtClean="0"/>
              <a:t> go() </a:t>
            </a:r>
            <a:r>
              <a:rPr lang="ko-KR" altLang="ko-KR" sz="2800" dirty="0" smtClean="0"/>
              <a:t>함수가 호출</a:t>
            </a:r>
            <a:endParaRPr lang="en-US" altLang="ko-KR" sz="2800" dirty="0" smtClean="0"/>
          </a:p>
          <a:p>
            <a:pPr>
              <a:buNone/>
            </a:pPr>
            <a:endParaRPr lang="en-US" altLang="ko-KR" sz="2800" dirty="0" smtClean="0"/>
          </a:p>
          <a:p>
            <a:pPr>
              <a:buNone/>
            </a:pPr>
            <a:r>
              <a:rPr lang="ko-KR" altLang="ko-KR" sz="2800" dirty="0" smtClean="0"/>
              <a:t>되는데</a:t>
            </a:r>
            <a:r>
              <a:rPr lang="en-US" altLang="ko-KR" sz="2800" dirty="0" smtClean="0"/>
              <a:t>, go() </a:t>
            </a:r>
            <a:r>
              <a:rPr lang="ko-KR" altLang="ko-KR" sz="2800" dirty="0" smtClean="0"/>
              <a:t>함수는</a:t>
            </a:r>
            <a:r>
              <a:rPr lang="en-US" altLang="ko-KR" sz="2800" dirty="0" smtClean="0"/>
              <a:t> r1</a:t>
            </a:r>
          </a:p>
          <a:p>
            <a:pPr>
              <a:buNone/>
            </a:pPr>
            <a:endParaRPr lang="en-US" altLang="ko-KR" sz="2800" dirty="0" smtClean="0"/>
          </a:p>
          <a:p>
            <a:pPr>
              <a:buNone/>
            </a:pPr>
            <a:r>
              <a:rPr lang="en-US" altLang="ko-KR" sz="2800" dirty="0" smtClean="0"/>
              <a:t>0 </a:t>
            </a:r>
            <a:r>
              <a:rPr lang="ko-KR" altLang="ko-KR" sz="2800" dirty="0" smtClean="0"/>
              <a:t>에 루프 할</a:t>
            </a:r>
            <a:r>
              <a:rPr lang="en-US" altLang="ko-KR" sz="2800" dirty="0" smtClean="0"/>
              <a:t> 0x5ffff</a:t>
            </a:r>
            <a:r>
              <a:rPr lang="ko-KR" altLang="en-US" sz="2800" dirty="0" smtClean="0"/>
              <a:t>를</a:t>
            </a:r>
            <a:endParaRPr lang="en-US" altLang="ko-KR" sz="2800" dirty="0" smtClean="0"/>
          </a:p>
          <a:p>
            <a:pPr>
              <a:buNone/>
            </a:pPr>
            <a:endParaRPr lang="en-US" altLang="ko-KR" sz="2800" dirty="0" smtClean="0"/>
          </a:p>
          <a:p>
            <a:pPr>
              <a:buNone/>
            </a:pPr>
            <a:r>
              <a:rPr lang="en-US" altLang="ko-KR" sz="2800" dirty="0" smtClean="0"/>
              <a:t>Load</a:t>
            </a:r>
            <a:r>
              <a:rPr lang="ko-KR" altLang="en-US" sz="2800" dirty="0" smtClean="0"/>
              <a:t>하고</a:t>
            </a:r>
            <a:r>
              <a:rPr lang="en-US" altLang="ko-KR" sz="2800" dirty="0" smtClean="0"/>
              <a:t>,  </a:t>
            </a:r>
            <a:r>
              <a:rPr lang="en-US" altLang="ko-KR" sz="2800" dirty="0" err="1" smtClean="0"/>
              <a:t>my_button</a:t>
            </a:r>
            <a:endParaRPr lang="en-US" altLang="ko-KR" sz="2800" dirty="0" smtClean="0"/>
          </a:p>
          <a:p>
            <a:pPr>
              <a:buNone/>
            </a:pPr>
            <a:endParaRPr lang="en-US" altLang="ko-KR" sz="2800" dirty="0" smtClean="0"/>
          </a:p>
          <a:p>
            <a:pPr>
              <a:buNone/>
            </a:pPr>
            <a:r>
              <a:rPr lang="en-US" altLang="ko-KR" sz="2800" dirty="0" smtClean="0"/>
              <a:t>_init</a:t>
            </a:r>
            <a:r>
              <a:rPr lang="ko-KR" altLang="ko-KR" sz="2800" dirty="0" smtClean="0"/>
              <a:t>으</a:t>
            </a:r>
            <a:r>
              <a:rPr lang="ko-KR" altLang="en-US" sz="2800" dirty="0" smtClean="0"/>
              <a:t>로 </a:t>
            </a:r>
            <a:r>
              <a:rPr lang="en-US" altLang="ko-KR" sz="2800" dirty="0" smtClean="0"/>
              <a:t>branch </a:t>
            </a:r>
            <a:r>
              <a:rPr lang="ko-KR" altLang="ko-KR" sz="2800" dirty="0" smtClean="0"/>
              <a:t>된</a:t>
            </a:r>
            <a:r>
              <a:rPr lang="ko-KR" altLang="en-US" sz="2800" dirty="0" smtClean="0"/>
              <a:t>다</a:t>
            </a:r>
            <a:r>
              <a:rPr lang="en-US" altLang="ko-KR" sz="2800" dirty="0" smtClean="0"/>
              <a:t>.</a:t>
            </a:r>
          </a:p>
          <a:p>
            <a:pPr>
              <a:buNone/>
            </a:pPr>
            <a:endParaRPr lang="ko-KR" altLang="ko-KR" sz="2800" dirty="0" smtClean="0"/>
          </a:p>
          <a:p>
            <a:pPr>
              <a:buNone/>
            </a:pPr>
            <a:endParaRPr lang="en-US" altLang="ko-KR" sz="2800" dirty="0" smtClean="0"/>
          </a:p>
          <a:p>
            <a:pPr>
              <a:buNone/>
            </a:pPr>
            <a:endParaRPr lang="en-US" altLang="ko-KR" sz="2800" dirty="0" smtClean="0"/>
          </a:p>
          <a:p>
            <a:pPr>
              <a:buNone/>
            </a:pPr>
            <a:endParaRPr lang="ko-KR" altLang="en-US" dirty="0"/>
          </a:p>
        </p:txBody>
      </p:sp>
      <p:pic>
        <p:nvPicPr>
          <p:cNvPr id="4" name="그림 3" descr="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55976" y="404664"/>
            <a:ext cx="4536504" cy="61710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1600" y="1052736"/>
            <a:ext cx="7467600" cy="4525963"/>
          </a:xfrm>
        </p:spPr>
        <p:txBody>
          <a:bodyPr/>
          <a:lstStyle/>
          <a:p>
            <a:pPr>
              <a:buNone/>
            </a:pPr>
            <a:r>
              <a:rPr lang="en-US" altLang="ko-KR" dirty="0" smtClean="0"/>
              <a:t> </a:t>
            </a:r>
          </a:p>
          <a:p>
            <a:pPr>
              <a:buNone/>
            </a:pPr>
            <a:r>
              <a:rPr lang="en-US" altLang="ko-KR" dirty="0" smtClean="0"/>
              <a:t>1~4</a:t>
            </a:r>
            <a:r>
              <a:rPr lang="ko-KR" altLang="ko-KR" dirty="0" smtClean="0"/>
              <a:t>번째 버튼을 누른 상태를</a:t>
            </a:r>
            <a:r>
              <a:rPr lang="en-US" altLang="ko-KR" dirty="0" smtClean="0"/>
              <a:t> r0</a:t>
            </a:r>
            <a:r>
              <a:rPr lang="ko-KR" altLang="ko-KR" dirty="0" smtClean="0"/>
              <a:t>와 비교</a:t>
            </a:r>
            <a:r>
              <a:rPr lang="en-US" altLang="ko-KR" dirty="0" smtClean="0"/>
              <a:t> </a:t>
            </a:r>
            <a:r>
              <a:rPr lang="ko-KR" altLang="ko-KR" dirty="0" smtClean="0"/>
              <a:t>한</a:t>
            </a:r>
            <a:r>
              <a:rPr lang="en-US" altLang="ko-KR" dirty="0" smtClean="0"/>
              <a:t> 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ko-KR" altLang="ko-KR" dirty="0" smtClean="0"/>
              <a:t>후</a:t>
            </a:r>
            <a:r>
              <a:rPr lang="en-US" altLang="ko-KR" dirty="0" smtClean="0"/>
              <a:t>, 1~4</a:t>
            </a:r>
            <a:r>
              <a:rPr lang="ko-KR" altLang="ko-KR" dirty="0" smtClean="0"/>
              <a:t>까지 해당 버튼을 눌렀다</a:t>
            </a:r>
            <a:r>
              <a:rPr lang="en-US" altLang="ko-KR" dirty="0" smtClean="0"/>
              <a:t>! </a:t>
            </a:r>
            <a:r>
              <a:rPr lang="ko-KR" altLang="ko-KR" dirty="0" smtClean="0"/>
              <a:t>라고 판단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ko-KR" altLang="ko-KR" dirty="0" smtClean="0"/>
              <a:t>하여</a:t>
            </a:r>
            <a:r>
              <a:rPr lang="en-US" altLang="ko-KR" dirty="0" smtClean="0"/>
              <a:t> r0</a:t>
            </a:r>
            <a:r>
              <a:rPr lang="ko-KR" altLang="ko-KR" dirty="0" smtClean="0"/>
              <a:t>에 해당</a:t>
            </a:r>
            <a:r>
              <a:rPr lang="en-US" altLang="ko-KR" dirty="0" smtClean="0"/>
              <a:t> data</a:t>
            </a:r>
            <a:r>
              <a:rPr lang="ko-KR" altLang="ko-KR" dirty="0" smtClean="0"/>
              <a:t>를 저장하여 비교하여 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ko-KR" altLang="ko-KR" dirty="0" smtClean="0"/>
              <a:t>정답과 오답을 판단한다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>
                <a:latin typeface="+mj-ea"/>
              </a:rPr>
              <a:t>개발 일정</a:t>
            </a:r>
            <a:endParaRPr lang="ko-KR" altLang="en-US" dirty="0">
              <a:latin typeface="+mj-ea"/>
            </a:endParaRPr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idx="1"/>
          </p:nvPr>
        </p:nvGraphicFramePr>
        <p:xfrm>
          <a:off x="899592" y="2276872"/>
          <a:ext cx="7488831" cy="3175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9167"/>
                <a:gridCol w="1923241"/>
                <a:gridCol w="1944216"/>
                <a:gridCol w="1872207"/>
              </a:tblGrid>
              <a:tr h="56155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24</a:t>
                      </a:r>
                      <a:r>
                        <a:rPr lang="ko-KR" altLang="en-US" sz="2400" dirty="0" smtClean="0"/>
                        <a:t>일</a:t>
                      </a:r>
                      <a:r>
                        <a:rPr lang="en-US" altLang="ko-KR" sz="2400" dirty="0" smtClean="0"/>
                        <a:t>(</a:t>
                      </a:r>
                      <a:r>
                        <a:rPr lang="ko-KR" altLang="en-US" sz="2400" dirty="0" smtClean="0"/>
                        <a:t>월</a:t>
                      </a:r>
                      <a:r>
                        <a:rPr lang="en-US" altLang="ko-KR" sz="2400" dirty="0" smtClean="0"/>
                        <a:t>)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mtClean="0"/>
                        <a:t>25</a:t>
                      </a:r>
                      <a:r>
                        <a:rPr lang="ko-KR" altLang="en-US" sz="2400" smtClean="0"/>
                        <a:t>일</a:t>
                      </a:r>
                      <a:r>
                        <a:rPr lang="en-US" altLang="ko-KR" sz="2400" dirty="0" smtClean="0"/>
                        <a:t>(</a:t>
                      </a:r>
                      <a:r>
                        <a:rPr lang="ko-KR" altLang="en-US" sz="2400" dirty="0" smtClean="0"/>
                        <a:t>화</a:t>
                      </a:r>
                      <a:r>
                        <a:rPr lang="en-US" altLang="ko-KR" sz="2400" dirty="0" smtClean="0"/>
                        <a:t>)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26</a:t>
                      </a:r>
                      <a:r>
                        <a:rPr lang="ko-KR" altLang="en-US" sz="2400" dirty="0" smtClean="0"/>
                        <a:t>일</a:t>
                      </a:r>
                      <a:r>
                        <a:rPr lang="en-US" altLang="ko-KR" sz="2400" dirty="0" smtClean="0"/>
                        <a:t>(</a:t>
                      </a:r>
                      <a:r>
                        <a:rPr lang="ko-KR" altLang="en-US" sz="2400" dirty="0" smtClean="0"/>
                        <a:t>수</a:t>
                      </a:r>
                      <a:r>
                        <a:rPr lang="en-US" altLang="ko-KR" sz="2400" dirty="0" smtClean="0"/>
                        <a:t>)</a:t>
                      </a:r>
                      <a:endParaRPr lang="ko-KR" altLang="en-US" sz="2400" dirty="0"/>
                    </a:p>
                  </a:txBody>
                  <a:tcPr/>
                </a:tc>
              </a:tr>
              <a:tr h="1238641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주제 선정 및 </a:t>
                      </a:r>
                      <a:r>
                        <a:rPr lang="en-US" altLang="ko-KR" dirty="0" smtClean="0"/>
                        <a:t>C</a:t>
                      </a:r>
                      <a:r>
                        <a:rPr lang="ko-KR" altLang="en-US" dirty="0" smtClean="0"/>
                        <a:t>코드 작성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375405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Assembly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코드 작성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줄무늬가 있는 오른쪽 화살표[S] 6">
            <a:extLst>
              <a:ext uri="{FF2B5EF4-FFF2-40B4-BE49-F238E27FC236}">
                <a16:creationId xmlns:a16="http://schemas.microsoft.com/office/drawing/2014/main" xmlns="" id="{8B99682C-8A36-48C7-B150-91BB6E3ADB6A}"/>
              </a:ext>
            </a:extLst>
          </p:cNvPr>
          <p:cNvSpPr/>
          <p:nvPr/>
        </p:nvSpPr>
        <p:spPr>
          <a:xfrm>
            <a:off x="2699792" y="3212976"/>
            <a:ext cx="1872208" cy="506627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kumimoji="1" lang="ko-KR" altLang="en-US"/>
          </a:p>
        </p:txBody>
      </p:sp>
      <p:sp>
        <p:nvSpPr>
          <p:cNvPr id="10" name="줄무늬가 있는 오른쪽 화살표[S] 6">
            <a:extLst>
              <a:ext uri="{FF2B5EF4-FFF2-40B4-BE49-F238E27FC236}">
                <a16:creationId xmlns:a16="http://schemas.microsoft.com/office/drawing/2014/main" xmlns="" id="{8B99682C-8A36-48C7-B150-91BB6E3ADB6A}"/>
              </a:ext>
            </a:extLst>
          </p:cNvPr>
          <p:cNvSpPr/>
          <p:nvPr/>
        </p:nvSpPr>
        <p:spPr>
          <a:xfrm>
            <a:off x="4572000" y="4509120"/>
            <a:ext cx="3816424" cy="506627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kumimoji="1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99592" y="332656"/>
            <a:ext cx="7467600" cy="1143000"/>
          </a:xfrm>
        </p:spPr>
        <p:txBody>
          <a:bodyPr/>
          <a:lstStyle/>
          <a:p>
            <a:pPr algn="ctr"/>
            <a:r>
              <a:rPr kumimoji="1" lang="en-US" altLang="ko-KR" sz="4800" b="1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u"/>
            </a:pPr>
            <a:endParaRPr kumimoji="1" lang="en-US" altLang="ko-KR" dirty="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u"/>
            </a:pPr>
            <a:r>
              <a:rPr kumimoji="1"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소개  </a:t>
            </a:r>
            <a:endParaRPr kumimoji="1" lang="en-US" altLang="ko-KR" dirty="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u"/>
            </a:pPr>
            <a:endParaRPr kumimoji="1" lang="en-US" altLang="ko-KR" dirty="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u"/>
            </a:pPr>
            <a:r>
              <a:rPr kumimoji="1" lang="en-US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1"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주제</a:t>
            </a:r>
            <a:endParaRPr kumimoji="1" lang="en-US" altLang="ko-KR" dirty="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u"/>
            </a:pPr>
            <a:endParaRPr kumimoji="1" lang="en-US" altLang="ko-KR" dirty="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u"/>
            </a:pPr>
            <a:r>
              <a:rPr kumimoji="1"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주요 기능 설명</a:t>
            </a:r>
            <a:endParaRPr kumimoji="1" lang="en-US" altLang="ko-KR" dirty="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u"/>
            </a:pPr>
            <a:endParaRPr kumimoji="1" lang="en-US" altLang="ko-KR" dirty="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atinLnBrk="0">
              <a:spcBef>
                <a:spcPts val="0"/>
              </a:spcBef>
              <a:buClrTx/>
              <a:buSzTx/>
              <a:buFont typeface="Wingdings" charset="2"/>
              <a:buChar char="u"/>
            </a:pPr>
            <a:r>
              <a:rPr kumimoji="1"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상세 기능 설명</a:t>
            </a:r>
            <a:endParaRPr kumimoji="1" lang="en-US" altLang="ko-KR" dirty="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kumimoji="1" lang="en-US" altLang="ko-KR" dirty="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u"/>
            </a:pPr>
            <a:r>
              <a:rPr kumimoji="1"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개발 일정 </a:t>
            </a:r>
            <a:endParaRPr kumimoji="1" lang="en-US" altLang="ko-KR" dirty="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/>
          <a:lstStyle/>
          <a:p>
            <a:pPr>
              <a:buNone/>
            </a:pPr>
            <a:r>
              <a:rPr lang="en-US" altLang="ko-KR" dirty="0" smtClean="0"/>
              <a:t> </a:t>
            </a:r>
          </a:p>
          <a:p>
            <a:pPr>
              <a:buNone/>
            </a:pPr>
            <a:r>
              <a:rPr lang="en-US" altLang="ko-KR" dirty="0" smtClean="0"/>
              <a:t> ARM </a:t>
            </a:r>
            <a:r>
              <a:rPr lang="ko-KR" altLang="ko-KR" dirty="0" smtClean="0"/>
              <a:t>프로세서 이해 및 활용 강의를 통해 </a:t>
            </a:r>
            <a:r>
              <a:rPr lang="ko-KR" altLang="ko-KR" dirty="0" err="1" smtClean="0"/>
              <a:t>어셈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ko-KR" altLang="ko-KR" dirty="0" err="1" smtClean="0"/>
              <a:t>블리어와</a:t>
            </a:r>
            <a:r>
              <a:rPr lang="en-US" altLang="ko-KR" dirty="0" smtClean="0"/>
              <a:t> C</a:t>
            </a:r>
            <a:r>
              <a:rPr lang="ko-KR" altLang="ko-KR" dirty="0" smtClean="0"/>
              <a:t>언어</a:t>
            </a:r>
            <a:r>
              <a:rPr lang="ko-KR" altLang="en-US" dirty="0" smtClean="0"/>
              <a:t>를 </a:t>
            </a:r>
            <a:r>
              <a:rPr lang="ko-KR" altLang="ko-KR" dirty="0" smtClean="0"/>
              <a:t>이용하여</a:t>
            </a:r>
            <a:r>
              <a:rPr lang="en-US" altLang="ko-KR" dirty="0" smtClean="0"/>
              <a:t>, </a:t>
            </a:r>
            <a:r>
              <a:rPr lang="ko-KR" altLang="ko-KR" dirty="0" smtClean="0"/>
              <a:t>특정 주제를 가지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ko-KR" altLang="ko-KR" dirty="0" smtClean="0"/>
              <a:t>고 프로그램을 </a:t>
            </a:r>
            <a:r>
              <a:rPr lang="ko-KR" altLang="en-US" dirty="0" smtClean="0"/>
              <a:t>제작한</a:t>
            </a:r>
            <a:r>
              <a:rPr lang="ko-KR" altLang="ko-KR" dirty="0" smtClean="0"/>
              <a:t>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3568" y="1340768"/>
            <a:ext cx="8003232" cy="4104457"/>
          </a:xfrm>
        </p:spPr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</a:t>
            </a:r>
            <a:r>
              <a:rPr lang="ko-KR" altLang="ko-KR" dirty="0" smtClean="0"/>
              <a:t>어셈블리어와</a:t>
            </a:r>
            <a:r>
              <a:rPr lang="en-US" altLang="ko-KR" dirty="0" smtClean="0"/>
              <a:t> C</a:t>
            </a:r>
            <a:r>
              <a:rPr lang="ko-KR" altLang="en-US" dirty="0" smtClean="0"/>
              <a:t>언어</a:t>
            </a:r>
            <a:r>
              <a:rPr lang="ko-KR" altLang="ko-KR" dirty="0" smtClean="0"/>
              <a:t>를 활용하여 만든 두더지</a:t>
            </a:r>
            <a:r>
              <a:rPr lang="en-US" altLang="ko-KR" dirty="0" smtClean="0"/>
              <a:t> </a:t>
            </a:r>
          </a:p>
          <a:p>
            <a:pPr>
              <a:buNone/>
            </a:pPr>
            <a:r>
              <a:rPr lang="en-US" altLang="ko-KR" dirty="0" smtClean="0"/>
              <a:t> </a:t>
            </a:r>
            <a:r>
              <a:rPr lang="ko-KR" altLang="ko-KR" dirty="0" smtClean="0"/>
              <a:t>잡기 게임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>
                <a:latin typeface="+mj-ea"/>
              </a:rPr>
              <a:t>주요 기능 설명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ko-KR" dirty="0" smtClean="0"/>
              <a:t>     main</a:t>
            </a:r>
            <a:r>
              <a:rPr lang="ko-KR" altLang="ko-KR" dirty="0" smtClean="0"/>
              <a:t>에서 생성된 난수</a:t>
            </a:r>
            <a:r>
              <a:rPr lang="en-US" altLang="ko-KR" dirty="0" smtClean="0"/>
              <a:t>(1~4)</a:t>
            </a:r>
            <a:r>
              <a:rPr lang="ko-KR" altLang="ko-KR" dirty="0" smtClean="0"/>
              <a:t>를 바탕으로</a:t>
            </a:r>
            <a:r>
              <a:rPr lang="en-US" altLang="ko-KR" dirty="0" smtClean="0"/>
              <a:t> 1~4</a:t>
            </a:r>
            <a:r>
              <a:rPr lang="ko-KR" altLang="ko-KR" dirty="0" smtClean="0"/>
              <a:t>번째</a:t>
            </a:r>
            <a:r>
              <a:rPr lang="en-US" altLang="ko-KR" dirty="0" smtClean="0"/>
              <a:t> LED</a:t>
            </a:r>
            <a:r>
              <a:rPr lang="ko-KR" altLang="ko-KR" dirty="0" smtClean="0"/>
              <a:t>를 켠다</a:t>
            </a:r>
            <a:r>
              <a:rPr lang="en-US" altLang="ko-KR" dirty="0" smtClean="0"/>
              <a:t>. </a:t>
            </a:r>
            <a:r>
              <a:rPr lang="ko-KR" altLang="ko-KR" dirty="0" smtClean="0"/>
              <a:t>해당</a:t>
            </a:r>
            <a:r>
              <a:rPr lang="en-US" altLang="ko-KR" dirty="0" smtClean="0"/>
              <a:t> LED</a:t>
            </a:r>
            <a:r>
              <a:rPr lang="ko-KR" altLang="ko-KR" dirty="0" smtClean="0"/>
              <a:t>가 켜졌다 꺼진 후 해당버튼을 누르면</a:t>
            </a:r>
            <a:r>
              <a:rPr lang="en-US" altLang="ko-KR" dirty="0" smtClean="0"/>
              <a:t> Right! </a:t>
            </a:r>
            <a:r>
              <a:rPr lang="ko-KR" altLang="ko-KR" dirty="0" smtClean="0"/>
              <a:t>라는 문장이 출력된다</a:t>
            </a:r>
            <a:r>
              <a:rPr lang="en-US" altLang="ko-KR" dirty="0" smtClean="0"/>
              <a:t>.(</a:t>
            </a:r>
            <a:r>
              <a:rPr lang="ko-KR" altLang="ko-KR" dirty="0" smtClean="0"/>
              <a:t>해당 버튼을 누르지 않고 다른 버튼을 누를 시</a:t>
            </a:r>
            <a:r>
              <a:rPr lang="en-US" altLang="ko-KR" dirty="0" smtClean="0"/>
              <a:t> Wrong!</a:t>
            </a:r>
            <a:r>
              <a:rPr lang="ko-KR" altLang="ko-KR" dirty="0" smtClean="0"/>
              <a:t>이 출력된다</a:t>
            </a:r>
            <a:r>
              <a:rPr lang="en-US" altLang="ko-KR" dirty="0" smtClean="0"/>
              <a:t>.) </a:t>
            </a:r>
          </a:p>
          <a:p>
            <a:pPr>
              <a:buNone/>
            </a:pPr>
            <a:r>
              <a:rPr lang="en-US" altLang="ko-KR" dirty="0" smtClean="0"/>
              <a:t>     </a:t>
            </a:r>
          </a:p>
          <a:p>
            <a:pPr>
              <a:buNone/>
            </a:pPr>
            <a:r>
              <a:rPr lang="en-US" altLang="ko-KR" dirty="0" smtClean="0"/>
              <a:t>     </a:t>
            </a:r>
            <a:r>
              <a:rPr lang="ko-KR" altLang="ko-KR" dirty="0" smtClean="0"/>
              <a:t>또한</a:t>
            </a:r>
            <a:r>
              <a:rPr lang="en-US" altLang="ko-KR" dirty="0" smtClean="0"/>
              <a:t> LED</a:t>
            </a:r>
            <a:r>
              <a:rPr lang="ko-KR" altLang="ko-KR" dirty="0" smtClean="0"/>
              <a:t>가</a:t>
            </a:r>
            <a:r>
              <a:rPr lang="en-US" altLang="ko-KR" dirty="0" smtClean="0"/>
              <a:t> ON/OFF </a:t>
            </a:r>
            <a:r>
              <a:rPr lang="ko-KR" altLang="ko-KR" dirty="0" smtClean="0"/>
              <a:t>된 후</a:t>
            </a:r>
            <a:r>
              <a:rPr lang="en-US" altLang="ko-KR" dirty="0" smtClean="0"/>
              <a:t> 1</a:t>
            </a:r>
            <a:r>
              <a:rPr lang="ko-KR" altLang="ko-KR" dirty="0" smtClean="0"/>
              <a:t>초 이상 버튼의 입력이 없을 시 오답으로 간주하고</a:t>
            </a:r>
            <a:r>
              <a:rPr lang="en-US" altLang="ko-KR" dirty="0" smtClean="0"/>
              <a:t> Wrong! </a:t>
            </a:r>
            <a:r>
              <a:rPr lang="ko-KR" altLang="ko-KR" dirty="0" smtClean="0"/>
              <a:t>이라는 문장이 출력된다</a:t>
            </a:r>
            <a:r>
              <a:rPr lang="en-US" altLang="ko-KR" dirty="0" smtClean="0"/>
              <a:t>. </a:t>
            </a:r>
            <a:r>
              <a:rPr lang="ko-KR" altLang="ko-KR" dirty="0" smtClean="0"/>
              <a:t>위와 같은 행동을</a:t>
            </a:r>
            <a:r>
              <a:rPr lang="en-US" altLang="ko-KR" dirty="0" smtClean="0"/>
              <a:t> 30</a:t>
            </a:r>
            <a:r>
              <a:rPr lang="ko-KR" altLang="ko-KR" dirty="0" smtClean="0"/>
              <a:t>번 반복하면</a:t>
            </a:r>
            <a:r>
              <a:rPr lang="en-US" altLang="ko-KR" dirty="0" smtClean="0"/>
              <a:t> correct </a:t>
            </a:r>
            <a:r>
              <a:rPr lang="ko-KR" altLang="ko-KR" dirty="0" smtClean="0"/>
              <a:t>개수와</a:t>
            </a:r>
            <a:r>
              <a:rPr lang="en-US" altLang="ko-KR" dirty="0" smtClean="0"/>
              <a:t> Wrong! </a:t>
            </a:r>
            <a:r>
              <a:rPr lang="ko-KR" altLang="ko-KR" dirty="0" smtClean="0"/>
              <a:t>의 개수가 출력된다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1484784"/>
            <a:ext cx="8280920" cy="5157192"/>
          </a:xfrm>
        </p:spPr>
      </p:pic>
      <p:sp>
        <p:nvSpPr>
          <p:cNvPr id="10" name="직사각형 9"/>
          <p:cNvSpPr/>
          <p:nvPr/>
        </p:nvSpPr>
        <p:spPr>
          <a:xfrm>
            <a:off x="431032" y="476672"/>
            <a:ext cx="8712968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ko-KR" altLang="en-US" sz="4600" dirty="0" smtClean="0">
                <a:latin typeface="+mj-ea"/>
                <a:ea typeface="+mj-ea"/>
              </a:rPr>
              <a:t>상세 기능 설명</a:t>
            </a:r>
            <a:r>
              <a:rPr kumimoji="1" lang="en-US" altLang="ko-KR" sz="4600" dirty="0" smtClean="0">
                <a:latin typeface="+mj-ea"/>
                <a:ea typeface="+mj-ea"/>
              </a:rPr>
              <a:t> (C</a:t>
            </a:r>
            <a:r>
              <a:rPr kumimoji="1" lang="ko-KR" altLang="en-US" sz="4600" dirty="0" smtClean="0">
                <a:latin typeface="+mj-ea"/>
                <a:ea typeface="+mj-ea"/>
              </a:rPr>
              <a:t>코드</a:t>
            </a:r>
            <a:r>
              <a:rPr kumimoji="1" lang="en-US" altLang="ko-KR" sz="4600" dirty="0" smtClean="0">
                <a:latin typeface="+mj-ea"/>
                <a:ea typeface="+mj-ea"/>
              </a:rPr>
              <a:t> </a:t>
            </a:r>
            <a:r>
              <a:rPr kumimoji="1" lang="ko-KR" altLang="en-US" sz="4600" dirty="0" smtClean="0">
                <a:latin typeface="+mj-ea"/>
                <a:ea typeface="+mj-ea"/>
              </a:rPr>
              <a:t>부분</a:t>
            </a:r>
            <a:r>
              <a:rPr kumimoji="1" lang="en-US" altLang="ko-KR" sz="4600" dirty="0" smtClean="0">
                <a:latin typeface="+mj-ea"/>
                <a:ea typeface="+mj-ea"/>
              </a:rPr>
              <a:t>)</a:t>
            </a:r>
            <a:endParaRPr lang="ko-KR" altLang="en-US" sz="46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7584" y="548680"/>
            <a:ext cx="7467600" cy="4525963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1. rand </a:t>
            </a:r>
            <a:r>
              <a:rPr lang="ko-KR" altLang="ko-KR" sz="2400" dirty="0" smtClean="0"/>
              <a:t>함수에서 발생한 </a:t>
            </a:r>
            <a:r>
              <a:rPr lang="ko-KR" altLang="ko-KR" sz="2400" dirty="0" err="1" smtClean="0"/>
              <a:t>난수</a:t>
            </a:r>
            <a:r>
              <a:rPr lang="en-US" altLang="ko-KR" sz="2400" dirty="0" smtClean="0"/>
              <a:t>(</a:t>
            </a:r>
            <a:r>
              <a:rPr lang="ko-KR" altLang="ko-KR" sz="2400" dirty="0" smtClean="0"/>
              <a:t>몇 번째</a:t>
            </a:r>
            <a:r>
              <a:rPr lang="en-US" altLang="ko-KR" sz="2400" dirty="0" smtClean="0"/>
              <a:t> LED</a:t>
            </a:r>
            <a:r>
              <a:rPr lang="ko-KR" altLang="ko-KR" sz="2400" dirty="0" smtClean="0"/>
              <a:t>가 켜질지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    </a:t>
            </a:r>
            <a:r>
              <a:rPr lang="ko-KR" altLang="ko-KR" sz="2400" dirty="0" smtClean="0"/>
              <a:t>를 결정</a:t>
            </a:r>
            <a:r>
              <a:rPr lang="en-US" altLang="ko-KR" sz="2400" dirty="0" smtClean="0"/>
              <a:t>)</a:t>
            </a:r>
            <a:r>
              <a:rPr lang="ko-KR" altLang="ko-KR" sz="2400" dirty="0" smtClean="0"/>
              <a:t>는 </a:t>
            </a:r>
            <a:r>
              <a:rPr lang="en-US" altLang="ko-KR" sz="2400" dirty="0" err="1" smtClean="0"/>
              <a:t>start_game</a:t>
            </a:r>
            <a:r>
              <a:rPr lang="en-US" altLang="ko-KR" sz="2400" dirty="0" smtClean="0"/>
              <a:t>() </a:t>
            </a:r>
            <a:r>
              <a:rPr lang="ko-KR" altLang="ko-KR" sz="2400" dirty="0" smtClean="0"/>
              <a:t>함수가 호출될 때 전달한다</a:t>
            </a:r>
            <a:r>
              <a:rPr lang="en-US" altLang="ko-KR" sz="2400" dirty="0" smtClean="0"/>
              <a:t>.</a:t>
            </a:r>
            <a:endParaRPr lang="ko-KR" altLang="ko-KR" sz="2400" dirty="0" smtClean="0"/>
          </a:p>
          <a:p>
            <a:pPr>
              <a:buNone/>
            </a:pPr>
            <a:r>
              <a:rPr lang="en-US" altLang="ko-KR" sz="2400" dirty="0" smtClean="0"/>
              <a:t> </a:t>
            </a:r>
            <a:endParaRPr lang="ko-KR" altLang="ko-KR" sz="2400" dirty="0" smtClean="0"/>
          </a:p>
          <a:p>
            <a:pPr>
              <a:buNone/>
            </a:pPr>
            <a:r>
              <a:rPr lang="en-US" altLang="ko-KR" sz="2400" dirty="0" smtClean="0"/>
              <a:t>2</a:t>
            </a:r>
            <a:r>
              <a:rPr lang="en-US" altLang="ko-KR" sz="2400" smtClean="0"/>
              <a:t>.  go</a:t>
            </a:r>
            <a:r>
              <a:rPr lang="en-US" altLang="ko-KR" sz="2400" dirty="0" smtClean="0"/>
              <a:t>() </a:t>
            </a:r>
            <a:r>
              <a:rPr lang="ko-KR" altLang="ko-KR" sz="2400" dirty="0" smtClean="0"/>
              <a:t>함수를 호출하여 몇 번째 버튼이 눌렸는지에 대한 결과값을</a:t>
            </a:r>
            <a:r>
              <a:rPr lang="en-US" altLang="ko-KR" sz="2400" dirty="0" smtClean="0"/>
              <a:t> button </a:t>
            </a:r>
            <a:r>
              <a:rPr lang="ko-KR" altLang="ko-KR" sz="2400" dirty="0" smtClean="0"/>
              <a:t>이라는 변수에 입력하여 켜지는</a:t>
            </a:r>
            <a:r>
              <a:rPr lang="en-US" altLang="ko-KR" sz="2400" dirty="0" smtClean="0"/>
              <a:t> LED </a:t>
            </a:r>
            <a:r>
              <a:rPr lang="ko-KR" altLang="ko-KR" sz="2400" dirty="0" smtClean="0"/>
              <a:t>순서번호와 </a:t>
            </a:r>
            <a:r>
              <a:rPr lang="en-US" altLang="ko-KR" sz="2400" dirty="0" smtClean="0"/>
              <a:t>ran </a:t>
            </a:r>
            <a:r>
              <a:rPr lang="ko-KR" altLang="ko-KR" sz="2400" dirty="0" smtClean="0"/>
              <a:t>변수와 비교하여 일치하면 정답 처리</a:t>
            </a:r>
            <a:r>
              <a:rPr lang="en-US" altLang="ko-KR" sz="2400" dirty="0" smtClean="0"/>
              <a:t>, </a:t>
            </a:r>
            <a:r>
              <a:rPr lang="ko-KR" altLang="ko-KR" sz="2400" dirty="0" smtClean="0"/>
              <a:t>일치하지 않으면 오답처리 한다</a:t>
            </a:r>
            <a:r>
              <a:rPr lang="en-US" altLang="ko-KR" sz="2400" dirty="0" smtClean="0"/>
              <a:t>.</a:t>
            </a:r>
            <a:endParaRPr lang="ko-KR" altLang="ko-KR" sz="2400" dirty="0" smtClean="0"/>
          </a:p>
          <a:p>
            <a:pPr>
              <a:buNone/>
            </a:pPr>
            <a:r>
              <a:rPr lang="en-US" altLang="ko-KR" sz="2400" dirty="0" smtClean="0"/>
              <a:t> </a:t>
            </a:r>
            <a:endParaRPr lang="ko-KR" altLang="ko-KR" sz="2400" dirty="0" smtClean="0"/>
          </a:p>
          <a:p>
            <a:pPr>
              <a:buNone/>
            </a:pPr>
            <a:r>
              <a:rPr lang="en-US" altLang="ko-KR" sz="2400" dirty="0" smtClean="0"/>
              <a:t>3. </a:t>
            </a:r>
            <a:r>
              <a:rPr lang="ko-KR" altLang="ko-KR" sz="2400" dirty="0" smtClean="0"/>
              <a:t>위와 같은 패턴을</a:t>
            </a:r>
            <a:r>
              <a:rPr lang="en-US" altLang="ko-KR" sz="2400" dirty="0" smtClean="0"/>
              <a:t> 30</a:t>
            </a:r>
            <a:r>
              <a:rPr lang="ko-KR" altLang="ko-KR" sz="2400" dirty="0" smtClean="0"/>
              <a:t>번 반복한 후</a:t>
            </a:r>
            <a:r>
              <a:rPr lang="en-US" altLang="ko-KR" sz="2400" dirty="0" smtClean="0"/>
              <a:t> correct</a:t>
            </a:r>
            <a:r>
              <a:rPr lang="ko-KR" altLang="ko-KR" sz="2400" dirty="0" smtClean="0"/>
              <a:t>와</a:t>
            </a:r>
            <a:r>
              <a:rPr lang="en-US" altLang="ko-KR" sz="2400" dirty="0" smtClean="0"/>
              <a:t> Wrong </a:t>
            </a:r>
            <a:r>
              <a:rPr lang="ko-KR" altLang="ko-KR" sz="2400" dirty="0" smtClean="0"/>
              <a:t>의 개수를 출력한다</a:t>
            </a:r>
            <a:r>
              <a:rPr lang="en-US" altLang="ko-KR" sz="2400" dirty="0" smtClean="0"/>
              <a:t>.</a:t>
            </a:r>
            <a:endParaRPr lang="ko-KR" altLang="ko-KR" sz="2400" dirty="0" smtClean="0"/>
          </a:p>
          <a:p>
            <a:pPr>
              <a:buNone/>
            </a:pPr>
            <a:r>
              <a:rPr lang="en-US" altLang="ko-KR" sz="2400" dirty="0" smtClean="0"/>
              <a:t> </a:t>
            </a:r>
            <a:endParaRPr lang="ko-KR" altLang="ko-KR" sz="2400" dirty="0" smtClean="0"/>
          </a:p>
          <a:p>
            <a:pPr>
              <a:buNone/>
            </a:pPr>
            <a:r>
              <a:rPr lang="en-US" altLang="ko-KR" sz="2400" dirty="0" smtClean="0"/>
              <a:t>4. 1~3</a:t>
            </a:r>
            <a:r>
              <a:rPr lang="ko-KR" altLang="ko-KR" sz="2400" dirty="0" smtClean="0"/>
              <a:t>번을</a:t>
            </a:r>
            <a:r>
              <a:rPr lang="en-US" altLang="ko-KR" sz="2400" dirty="0" smtClean="0"/>
              <a:t> while</a:t>
            </a:r>
            <a:r>
              <a:rPr lang="ko-KR" altLang="ko-KR" sz="2400" dirty="0" smtClean="0"/>
              <a:t>문을 통해 무한 반복한다</a:t>
            </a:r>
            <a:r>
              <a:rPr lang="en-US" altLang="ko-KR" sz="2400" dirty="0" smtClean="0"/>
              <a:t>.</a:t>
            </a:r>
            <a:endParaRPr lang="ko-KR" altLang="ko-K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3528" y="1988840"/>
            <a:ext cx="4032448" cy="4536504"/>
          </a:xfrm>
        </p:spPr>
      </p:pic>
      <p:sp>
        <p:nvSpPr>
          <p:cNvPr id="5" name="TextBox 4"/>
          <p:cNvSpPr txBox="1"/>
          <p:nvPr/>
        </p:nvSpPr>
        <p:spPr>
          <a:xfrm>
            <a:off x="4572000" y="2060848"/>
            <a:ext cx="45720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2000" dirty="0" smtClean="0"/>
              <a:t>최초 호출되는 함수는 </a:t>
            </a:r>
            <a:r>
              <a:rPr lang="en-US" altLang="ko-KR" sz="2000" dirty="0" err="1" smtClean="0"/>
              <a:t>my_get_byte</a:t>
            </a:r>
            <a:r>
              <a:rPr lang="en-US" altLang="ko-KR" sz="2000" dirty="0" smtClean="0"/>
              <a:t>()</a:t>
            </a:r>
            <a:r>
              <a:rPr lang="ko-KR" altLang="ko-KR" sz="2000" dirty="0" smtClean="0"/>
              <a:t>이다</a:t>
            </a:r>
            <a:r>
              <a:rPr lang="en-US" altLang="ko-KR" sz="2000" dirty="0" smtClean="0"/>
              <a:t>. 1byte </a:t>
            </a:r>
            <a:r>
              <a:rPr lang="ko-KR" altLang="ko-KR" sz="2000" dirty="0" err="1" smtClean="0"/>
              <a:t>입력값이</a:t>
            </a:r>
            <a:r>
              <a:rPr lang="ko-KR" altLang="ko-KR" sz="2000" dirty="0" smtClean="0"/>
              <a:t> 들어올 때까지</a:t>
            </a:r>
            <a:r>
              <a:rPr lang="en-US" altLang="ko-KR" sz="2000" dirty="0" smtClean="0"/>
              <a:t> loop</a:t>
            </a:r>
            <a:r>
              <a:rPr lang="ko-KR" altLang="ko-KR" sz="2000" dirty="0" smtClean="0"/>
              <a:t>를 반복한다</a:t>
            </a:r>
            <a:r>
              <a:rPr lang="en-US" altLang="ko-KR" sz="2000" dirty="0" smtClean="0"/>
              <a:t>.</a:t>
            </a:r>
            <a:endParaRPr lang="ko-KR" altLang="ko-KR" sz="2000" dirty="0" smtClean="0"/>
          </a:p>
          <a:p>
            <a:r>
              <a:rPr lang="en-US" altLang="ko-KR" sz="2000" dirty="0" smtClean="0"/>
              <a:t> </a:t>
            </a:r>
            <a:endParaRPr lang="ko-KR" altLang="ko-KR" sz="2000" dirty="0" smtClean="0"/>
          </a:p>
          <a:p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start_game</a:t>
            </a:r>
            <a:r>
              <a:rPr lang="en-US" altLang="ko-KR" sz="2000" dirty="0" smtClean="0"/>
              <a:t>()</a:t>
            </a:r>
            <a:r>
              <a:rPr lang="ko-KR" altLang="ko-KR" sz="2000" dirty="0" smtClean="0"/>
              <a:t>이 호출되면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led_ON</a:t>
            </a:r>
            <a:r>
              <a:rPr lang="ko-KR" altLang="ko-KR" sz="2000" dirty="0" smtClean="0"/>
              <a:t>으로</a:t>
            </a:r>
            <a:r>
              <a:rPr lang="en-US" altLang="ko-KR" sz="2000" dirty="0" smtClean="0"/>
              <a:t> branch</a:t>
            </a:r>
            <a:r>
              <a:rPr lang="ko-KR" altLang="ko-KR" sz="2000" dirty="0" smtClean="0"/>
              <a:t>되고</a:t>
            </a:r>
            <a:r>
              <a:rPr lang="en-US" altLang="ko-KR" sz="2000" dirty="0" smtClean="0"/>
              <a:t>. </a:t>
            </a:r>
            <a:r>
              <a:rPr lang="ko-KR" altLang="ko-KR" sz="2000" dirty="0" smtClean="0"/>
              <a:t>전달받은 </a:t>
            </a:r>
            <a:r>
              <a:rPr lang="ko-KR" altLang="ko-KR" sz="2000" dirty="0" err="1" smtClean="0"/>
              <a:t>입력값에</a:t>
            </a:r>
            <a:r>
              <a:rPr lang="ko-KR" altLang="ko-KR" sz="2000" dirty="0" smtClean="0"/>
              <a:t> 따라 비교하여 해당</a:t>
            </a:r>
            <a:r>
              <a:rPr lang="en-US" altLang="ko-KR" sz="2000" dirty="0" smtClean="0"/>
              <a:t> LED</a:t>
            </a:r>
            <a:r>
              <a:rPr lang="ko-KR" altLang="ko-KR" sz="2000" dirty="0" smtClean="0"/>
              <a:t>를 점등하는 방식이다</a:t>
            </a:r>
            <a:r>
              <a:rPr lang="en-US" altLang="ko-KR" sz="2000" dirty="0" smtClean="0"/>
              <a:t>.</a:t>
            </a:r>
            <a:endParaRPr lang="ko-KR" altLang="ko-KR" sz="2000" dirty="0" smtClean="0"/>
          </a:p>
          <a:p>
            <a:r>
              <a:rPr lang="en-US" altLang="ko-KR" sz="2000" dirty="0" smtClean="0"/>
              <a:t> </a:t>
            </a:r>
            <a:endParaRPr lang="ko-KR" altLang="ko-KR" sz="2000" dirty="0" smtClean="0"/>
          </a:p>
          <a:p>
            <a:r>
              <a:rPr lang="en-US" altLang="ko-KR" sz="2000" dirty="0" smtClean="0"/>
              <a:t> </a:t>
            </a:r>
            <a:r>
              <a:rPr lang="ko-KR" altLang="ko-KR" sz="2000" dirty="0" smtClean="0"/>
              <a:t>또한 점등된</a:t>
            </a:r>
            <a:r>
              <a:rPr lang="en-US" altLang="ko-KR" sz="2000" dirty="0" smtClean="0"/>
              <a:t> LED</a:t>
            </a:r>
            <a:r>
              <a:rPr lang="ko-KR" altLang="ko-KR" sz="2000" dirty="0" smtClean="0"/>
              <a:t>는</a:t>
            </a:r>
            <a:r>
              <a:rPr lang="en-US" altLang="ko-KR" sz="2000" dirty="0" smtClean="0"/>
              <a:t> delay</a:t>
            </a:r>
            <a:r>
              <a:rPr lang="ko-KR" altLang="ko-KR" sz="2000" dirty="0" smtClean="0"/>
              <a:t>를 통해 일정시간 후에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led_OFF</a:t>
            </a:r>
            <a:r>
              <a:rPr lang="ko-KR" altLang="ko-KR" sz="2000" dirty="0" smtClean="0"/>
              <a:t>로</a:t>
            </a:r>
            <a:r>
              <a:rPr lang="en-US" altLang="ko-KR" sz="2000" dirty="0" smtClean="0"/>
              <a:t> branch </a:t>
            </a:r>
            <a:r>
              <a:rPr lang="ko-KR" altLang="ko-KR" sz="2000" dirty="0" smtClean="0"/>
              <a:t>된다</a:t>
            </a:r>
            <a:r>
              <a:rPr lang="en-US" altLang="ko-KR" sz="2000" dirty="0" smtClean="0"/>
              <a:t>.</a:t>
            </a:r>
            <a:endParaRPr lang="ko-KR" altLang="ko-KR" sz="2000" dirty="0" smtClean="0"/>
          </a:p>
          <a:p>
            <a:r>
              <a:rPr lang="en-US" altLang="ko-KR" sz="2000" dirty="0" smtClean="0"/>
              <a:t> </a:t>
            </a:r>
            <a:endParaRPr lang="ko-KR" altLang="ko-KR" sz="2000" dirty="0" smtClean="0"/>
          </a:p>
          <a:p>
            <a:r>
              <a:rPr lang="ko-KR" altLang="ko-KR" sz="2000" dirty="0" smtClean="0"/>
              <a:t>소스는 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다음 슬라이드 그림</a:t>
            </a:r>
            <a:r>
              <a:rPr lang="ko-KR" altLang="ko-KR" sz="2000" dirty="0" smtClean="0"/>
              <a:t>과 같다</a:t>
            </a:r>
            <a:r>
              <a:rPr lang="en-US" altLang="ko-KR" sz="2000" dirty="0" smtClean="0"/>
              <a:t>.</a:t>
            </a:r>
            <a:endParaRPr lang="ko-KR" altLang="ko-KR" sz="2000" dirty="0" smtClean="0"/>
          </a:p>
          <a:p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755576" y="404664"/>
            <a:ext cx="7704856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ko-KR" altLang="en-US" sz="4600" dirty="0" smtClean="0">
                <a:latin typeface="+mj-ea"/>
                <a:ea typeface="+mj-ea"/>
              </a:rPr>
              <a:t>상세 기능 설명</a:t>
            </a:r>
            <a:r>
              <a:rPr kumimoji="1" lang="en-US" altLang="ko-KR" sz="4600" dirty="0" smtClean="0">
                <a:latin typeface="+mj-ea"/>
                <a:ea typeface="+mj-ea"/>
              </a:rPr>
              <a:t>(Assembly</a:t>
            </a:r>
            <a:r>
              <a:rPr kumimoji="1" lang="ko-KR" altLang="en-US" sz="4600" dirty="0" smtClean="0">
                <a:latin typeface="+mj-ea"/>
                <a:ea typeface="+mj-ea"/>
              </a:rPr>
              <a:t>코드</a:t>
            </a:r>
            <a:r>
              <a:rPr kumimoji="1" lang="en-US" altLang="ko-KR" sz="4600" dirty="0" smtClean="0">
                <a:latin typeface="+mj-ea"/>
                <a:ea typeface="+mj-ea"/>
              </a:rPr>
              <a:t> </a:t>
            </a:r>
            <a:r>
              <a:rPr kumimoji="1" lang="ko-KR" altLang="en-US" sz="4600" dirty="0" smtClean="0">
                <a:latin typeface="+mj-ea"/>
                <a:ea typeface="+mj-ea"/>
              </a:rPr>
              <a:t>부분</a:t>
            </a:r>
            <a:r>
              <a:rPr kumimoji="1" lang="en-US" altLang="ko-KR" sz="4600" dirty="0" smtClean="0">
                <a:latin typeface="+mj-ea"/>
                <a:ea typeface="+mj-ea"/>
              </a:rPr>
              <a:t>)</a:t>
            </a:r>
            <a:endParaRPr lang="ko-KR" altLang="en-US" sz="46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3528" y="260648"/>
            <a:ext cx="4104456" cy="6271849"/>
          </a:xfrm>
        </p:spPr>
      </p:pic>
      <p:pic>
        <p:nvPicPr>
          <p:cNvPr id="6" name="그림 5" descr="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88024" y="260648"/>
            <a:ext cx="4032448" cy="62646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테크닉">
  <a:themeElements>
    <a:clrScheme name="테크닉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테크닉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테크닉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482</TotalTime>
  <Words>282</Words>
  <Application>Microsoft Office PowerPoint</Application>
  <PresentationFormat>화면 슬라이드 쇼(4:3)</PresentationFormat>
  <Paragraphs>76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테크닉</vt:lpstr>
      <vt:lpstr>슬라이드 1</vt:lpstr>
      <vt:lpstr>INDEX</vt:lpstr>
      <vt:lpstr>소개</vt:lpstr>
      <vt:lpstr>주제</vt:lpstr>
      <vt:lpstr>주요 기능 설명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개발 일정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home</dc:creator>
  <cp:lastModifiedBy>home</cp:lastModifiedBy>
  <cp:revision>34</cp:revision>
  <dcterms:created xsi:type="dcterms:W3CDTF">2019-04-18T23:21:00Z</dcterms:created>
  <dcterms:modified xsi:type="dcterms:W3CDTF">2022-12-14T13:44:17Z</dcterms:modified>
</cp:coreProperties>
</file>