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57" r:id="rId4"/>
    <p:sldId id="258" r:id="rId5"/>
    <p:sldId id="321" r:id="rId6"/>
    <p:sldId id="320" r:id="rId7"/>
    <p:sldId id="319" r:id="rId8"/>
    <p:sldId id="318" r:id="rId9"/>
    <p:sldId id="317" r:id="rId10"/>
    <p:sldId id="316" r:id="rId11"/>
    <p:sldId id="315" r:id="rId12"/>
    <p:sldId id="313" r:id="rId13"/>
    <p:sldId id="314" r:id="rId14"/>
    <p:sldId id="309" r:id="rId15"/>
    <p:sldId id="310" r:id="rId16"/>
    <p:sldId id="312" r:id="rId17"/>
    <p:sldId id="295" r:id="rId18"/>
    <p:sldId id="297" r:id="rId19"/>
    <p:sldId id="296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2614" autoAdjust="0"/>
  </p:normalViewPr>
  <p:slideViewPr>
    <p:cSldViewPr>
      <p:cViewPr varScale="1">
        <p:scale>
          <a:sx n="80" d="100"/>
          <a:sy n="80" d="100"/>
        </p:scale>
        <p:origin x="146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A9E2EC-4CE8-4164-80A8-DAFCEAFAAE8F}" type="datetimeFigureOut">
              <a:rPr lang="ko-KR" altLang="en-US" smtClean="0"/>
              <a:pPr/>
              <a:t>2025-01-01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졸업프로젝트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912768" cy="2520280"/>
          </a:xfrm>
        </p:spPr>
        <p:txBody>
          <a:bodyPr>
            <a:normAutofit lnSpcReduction="10000"/>
          </a:bodyPr>
          <a:lstStyle/>
          <a:p>
            <a:pPr algn="ctr" fontAlgn="base" latinLnBrk="0"/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주제 </a:t>
            </a:r>
            <a:r>
              <a:rPr lang="en-US" altLang="ko-KR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: C++</a:t>
            </a:r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를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활</a:t>
            </a:r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용한</a:t>
            </a:r>
            <a:endParaRPr lang="en-US" altLang="ko-KR" sz="28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ctr" fontAlgn="base" latinLnBrk="0"/>
            <a:r>
              <a:rPr lang="en-US" altLang="ko-KR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VIDEO SHOP</a:t>
            </a:r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관리 프로그램</a:t>
            </a:r>
            <a:endParaRPr lang="en-US" altLang="ko-KR" sz="28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fontAlgn="base" latinLnBrk="0"/>
            <a:endParaRPr lang="en-US" altLang="ko-KR" sz="28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2015.06.01 ~ 2015.06.05</a:t>
            </a:r>
          </a:p>
          <a:p>
            <a:pPr fontAlgn="base" latinLnBrk="0"/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A911049 </a:t>
            </a:r>
            <a:r>
              <a:rPr lang="ko-KR" altLang="en-US" sz="2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김 상 준</a:t>
            </a:r>
            <a:endParaRPr lang="en-US" altLang="ko-KR" sz="28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fontAlgn="base" latinLnBrk="0"/>
            <a:endParaRPr lang="ko-KR" altLang="en-US" sz="2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[6]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회원 정보 수정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719" y="1844824"/>
            <a:ext cx="4009578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905634" y="60119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회원 정보를 수정합니다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.(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주소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or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핸드폰번호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B954F-D721-39CE-6865-A20E4991F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60" y="1856631"/>
            <a:ext cx="40095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7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[7]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비디오 대여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4005" y="1700808"/>
            <a:ext cx="6840760" cy="42484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1545" y="60932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등록된 비디오 중에서 원하는 비디오를 대여합니다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74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[8]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비디오 반납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60932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대여한 비디오를 반납합니다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85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[9] </a:t>
            </a:r>
            <a:r>
              <a:rPr lang="ko-KR" altLang="en-US" sz="3600" b="1" dirty="0" err="1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대여중비디오출력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5365" y="60119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현재 대여중인 비디오 목록을 출력합니다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93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[0]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블랙리스트 관리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5949280"/>
            <a:ext cx="734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2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박 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3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일 경과 시 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1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일당 연체료 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500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원과 함께 블랙리스트로 등록     </a:t>
            </a:r>
            <a:endParaRPr lang="en-US" altLang="ko-KR" sz="18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  <a:p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42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[q]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종료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2060848"/>
            <a:ext cx="7345680" cy="39604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EE71C-CFCF-3CD8-0699-4CE2E17DCF53}"/>
              </a:ext>
            </a:extLst>
          </p:cNvPr>
          <p:cNvSpPr txBox="1"/>
          <p:nvPr/>
        </p:nvSpPr>
        <p:spPr>
          <a:xfrm>
            <a:off x="910223" y="6244877"/>
            <a:ext cx="458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프로그램을 종료합니다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47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06996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데이터 저장소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772816"/>
            <a:ext cx="7345680" cy="4119364"/>
          </a:xfr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C5B98A-BAED-997F-5BC0-69EEC5276C56}"/>
              </a:ext>
            </a:extLst>
          </p:cNvPr>
          <p:cNvSpPr txBox="1"/>
          <p:nvPr/>
        </p:nvSpPr>
        <p:spPr>
          <a:xfrm>
            <a:off x="899160" y="6052845"/>
            <a:ext cx="7345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이제까지 등록된 모든 데이터들이 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txt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파일 형식으로 저장됩니</a:t>
            </a: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   다</a:t>
            </a:r>
            <a:r>
              <a:rPr lang="en-US" altLang="ko-KR" b="1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7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476672"/>
            <a:ext cx="8064896" cy="590465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결론</a:t>
            </a:r>
          </a:p>
          <a:p>
            <a:pPr fontAlgn="base">
              <a:buNone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일반 비디오 혹은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DVD,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도서 대여점에서의 실무 사용을 프로그램의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기본 구조를 파악하여 그 동안 배운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C++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의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class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등을 사용하여 보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다 더 효율적으로 구현하는 데 주안점을 두려고 노력하였습니다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37A8-4A36-2A86-A66C-917DD32D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51" y="1196752"/>
            <a:ext cx="7937698" cy="506320"/>
          </a:xfrm>
        </p:spPr>
        <p:txBody>
          <a:bodyPr/>
          <a:lstStyle/>
          <a:p>
            <a:pPr marL="274320" indent="-274320" fontAlgn="base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altLang="ko-KR" sz="2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개발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08E2CB2-2D56-3EC0-7E36-80B914460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79674"/>
              </p:ext>
            </p:extLst>
          </p:nvPr>
        </p:nvGraphicFramePr>
        <p:xfrm>
          <a:off x="457200" y="2492896"/>
          <a:ext cx="8229600" cy="2196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8585309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1734933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380835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4024736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983635281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20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6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월 </a:t>
                      </a:r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1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20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6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월 </a:t>
                      </a:r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2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20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6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월 </a:t>
                      </a:r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3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20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6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월 </a:t>
                      </a:r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4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20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6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월 </a:t>
                      </a:r>
                      <a:r>
                        <a:rPr kumimoji="0" lang="en-US" altLang="ko-KR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5</a:t>
                      </a:r>
                      <a:r>
                        <a:rPr kumimoji="0" lang="ko-KR" altLang="en-US" sz="20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579220"/>
                  </a:ext>
                </a:extLst>
              </a:tr>
              <a:tr h="1065624"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18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프로젝트 구상 및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18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비디오 관리 부분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18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고객 관리 부분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en-US" altLang="ko-KR" sz="1800" b="1" kern="1200" dirty="0">
                        <a:solidFill>
                          <a:schemeClr val="tx1"/>
                        </a:solidFill>
                        <a:latin typeface="굴림체" pitchFamily="49" charset="-127"/>
                        <a:ea typeface="굴림체" pitchFamily="49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대여 관리 부분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버그 테스트 및 디버깅</a:t>
                      </a:r>
                      <a:r>
                        <a:rPr kumimoji="0" lang="en-US" altLang="ko-KR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, </a:t>
                      </a:r>
                      <a:r>
                        <a:rPr kumimoji="0" lang="ko-KR" altLang="en-US" sz="1800" b="1" kern="1200" dirty="0">
                          <a:solidFill>
                            <a:schemeClr val="tx1"/>
                          </a:solidFill>
                          <a:latin typeface="굴림체" pitchFamily="49" charset="-127"/>
                          <a:ea typeface="굴림체" pitchFamily="49" charset="-127"/>
                          <a:cs typeface="+mn-cs"/>
                        </a:rPr>
                        <a:t>포트폴리오 작성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8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79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r>
              <a:rPr lang="ko-KR" altLang="en-US" sz="6000" b="1" dirty="0">
                <a:latin typeface="굴림체" pitchFamily="49" charset="-127"/>
                <a:ea typeface="굴림체" pitchFamily="49" charset="-127"/>
              </a:rPr>
              <a:t>수고하셨습니다</a:t>
            </a:r>
            <a:r>
              <a:rPr lang="en-US" altLang="ko-KR" sz="6000" b="1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6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A5A7DB-6FD2-F118-30F5-8FC31720D7CB}"/>
              </a:ext>
            </a:extLst>
          </p:cNvPr>
          <p:cNvSpPr txBox="1"/>
          <p:nvPr/>
        </p:nvSpPr>
        <p:spPr>
          <a:xfrm>
            <a:off x="323528" y="667400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ctr" fontAlgn="base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ko-KR" altLang="en-US" sz="5400" b="1" dirty="0">
                <a:latin typeface="굴림체" pitchFamily="49" charset="-127"/>
                <a:ea typeface="굴림체" pitchFamily="49" charset="-127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277F1-3F28-9944-B650-6B7DC144E020}"/>
              </a:ext>
            </a:extLst>
          </p:cNvPr>
          <p:cNvSpPr txBox="1"/>
          <p:nvPr/>
        </p:nvSpPr>
        <p:spPr>
          <a:xfrm>
            <a:off x="647056" y="2132856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개발 목적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프로그램 세부 기능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결론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>
              <a:buAutoNum type="arabicPeriod"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>
              <a:buAutoNum type="arabicPeriod"/>
            </a:pP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개발 일정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577483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altLang="ko-KR" dirty="0"/>
          </a:p>
          <a:p>
            <a:pPr fontAlgn="base">
              <a:buNone/>
            </a:pPr>
            <a:endParaRPr lang="en-US" altLang="ko-KR" b="1" dirty="0"/>
          </a:p>
          <a:p>
            <a:pPr marL="0" indent="0"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개발 목적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0" indent="0" fontAlgn="base">
              <a:buNone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dirty="0"/>
              <a:t>     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본 프로젝트는 비디오 대여점에서의 실무 관리 프로 </a:t>
            </a:r>
            <a:endParaRPr lang="en-US" altLang="ko-KR" sz="24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그램을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C++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를 사용하여 간단한 구조의 설계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및 사용</a:t>
            </a:r>
            <a:endParaRPr lang="en-US" altLang="ko-KR" sz="24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자가 원하는 비디오관리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고객관리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대여관리 등을  </a:t>
            </a:r>
            <a:endParaRPr lang="en-US" altLang="ko-KR" sz="24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 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편리하게 구현하는데 있습니다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400" dirty="0">
              <a:latin typeface="굴림체" pitchFamily="49" charset="-127"/>
              <a:ea typeface="굴림체" pitchFamily="49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ko-KR" altLang="en-US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spc="0" dirty="0">
              <a:solidFill>
                <a:srgbClr val="000000"/>
              </a:solidFill>
            </a:endParaRPr>
          </a:p>
          <a:p>
            <a:pPr marL="514350" indent="-514350" fontAlgn="base">
              <a:buNone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 fontAlgn="base">
              <a:buNone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marL="514350" indent="-514350"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[1]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비디오 관리</a:t>
            </a:r>
            <a:endParaRPr lang="ko-KR" altLang="en-US" sz="28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①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비디오 등록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비디오의 등록</a:t>
            </a:r>
          </a:p>
          <a:p>
            <a:pPr fontAlgn="base">
              <a:buNone/>
            </a:pP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비디오등록정보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제목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비디오번호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출연배우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등록일자</a:t>
            </a: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②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비디오 검색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고객이 원하는 비디오 검색 기능</a:t>
            </a: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③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 비디오 목록 출력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등록된 비디오의 전체 목록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 (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현재 대여상황도 출력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 출력</a:t>
            </a:r>
          </a:p>
          <a:p>
            <a:pPr fontAlgn="base">
              <a:buNone/>
            </a:pPr>
            <a:endParaRPr lang="en-US" altLang="ko-KR" sz="2800" b="1" dirty="0"/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[2]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고객 관리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④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회원 등록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회원을 등록</a:t>
            </a: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⑤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회원 목록 출력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등록된 회원의 전체 목록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현재 대여상황도 출력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출력</a:t>
            </a:r>
          </a:p>
          <a:p>
            <a:pPr fontAlgn="base">
              <a:buNone/>
            </a:pP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회원 정보 출력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해당 회원의 정보 출력</a:t>
            </a: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⑥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회원 정보 수정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회원의 주소 및 전화번호 변경 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[3]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대여 관리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⑦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비디오 대여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비디오 대여 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⑧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비디오 반납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비디오 반납</a:t>
            </a: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⑨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 대여 중 비디오 출력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대여중인 비디오 출력</a:t>
            </a:r>
            <a:endParaRPr lang="en-US" altLang="ko-KR" sz="28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⑩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블랙리스트 관리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8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대여기간을 어긴 회원에 대한 블랙리스트 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[4]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종료</a:t>
            </a:r>
          </a:p>
          <a:p>
            <a:pPr>
              <a:buNone/>
            </a:pP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Ⓠ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종료</a:t>
            </a:r>
            <a:r>
              <a:rPr lang="ko-KR" altLang="en-US" sz="2800" dirty="0">
                <a:latin typeface="굴림체" pitchFamily="49" charset="-127"/>
                <a:ea typeface="굴림체" pitchFamily="49" charset="-127"/>
              </a:rPr>
              <a:t> 기능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20688"/>
            <a:ext cx="80752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프로그램 세부 기능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[1]</a:t>
            </a:r>
            <a:r>
              <a:rPr lang="en-US" altLang="ko-KR" sz="3600" dirty="0"/>
              <a:t>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비디오 등록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5978435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비디오를 등록합니다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034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[2]</a:t>
            </a:r>
            <a:r>
              <a:rPr lang="en-US" altLang="ko-KR" sz="3600" dirty="0"/>
              <a:t>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비디오 검색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60119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등록한 비디오를 검색합니다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09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[3]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비디오 목록 출력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60119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등록한 비디오 목록을 전부 출력합니다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7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[4]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회원 등록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601767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회원등록을 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05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6561A-807F-ACDB-09C5-3F7D74C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[5] </a:t>
            </a:r>
            <a:r>
              <a:rPr lang="ko-KR" altLang="en-US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회원 목록 출력 기능</a:t>
            </a:r>
            <a:br>
              <a:rPr lang="en-US" altLang="ko-KR" sz="36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</a:br>
            <a:endParaRPr lang="ko-KR" altLang="en-US" sz="22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C7810CF-C0E5-D81B-DC57-BEB357921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160" y="1844824"/>
            <a:ext cx="7345680" cy="39604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726A4-4668-7F09-DD44-F04B5F3C2EC2}"/>
              </a:ext>
            </a:extLst>
          </p:cNvPr>
          <p:cNvSpPr txBox="1"/>
          <p:nvPr/>
        </p:nvSpPr>
        <p:spPr>
          <a:xfrm>
            <a:off x="899160" y="6011996"/>
            <a:ext cx="73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-&gt; </a:t>
            </a:r>
            <a:r>
              <a:rPr lang="ko-KR" altLang="en-US" b="1" dirty="0">
                <a:latin typeface="굴림체" pitchFamily="49" charset="-127"/>
                <a:ea typeface="굴림체" pitchFamily="49" charset="-127"/>
              </a:rPr>
              <a:t>등록된</a:t>
            </a:r>
            <a:r>
              <a:rPr lang="ko-KR" altLang="en-US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 회원의 목록이 출력됩니다</a:t>
            </a:r>
            <a:r>
              <a:rPr lang="en-US" altLang="ko-KR" sz="1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849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1003</TotalTime>
  <Words>464</Words>
  <Application>Microsoft Office PowerPoint</Application>
  <PresentationFormat>화면 슬라이드 쇼(4:3)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굴림체</vt:lpstr>
      <vt:lpstr>Calibri</vt:lpstr>
      <vt:lpstr>Constantia</vt:lpstr>
      <vt:lpstr>Wingdings 2</vt:lpstr>
      <vt:lpstr>흐름</vt:lpstr>
      <vt:lpstr>졸업프로젝트 </vt:lpstr>
      <vt:lpstr>PowerPoint 프레젠테이션</vt:lpstr>
      <vt:lpstr>PowerPoint 프레젠테이션</vt:lpstr>
      <vt:lpstr>PowerPoint 프레젠테이션</vt:lpstr>
      <vt:lpstr>[1] 비디오 등록 기능 </vt:lpstr>
      <vt:lpstr>[2] 비디오 검색 기능 </vt:lpstr>
      <vt:lpstr>[3] 비디오 목록 출력 기능 </vt:lpstr>
      <vt:lpstr>[4] 회원 등록 기능 </vt:lpstr>
      <vt:lpstr>[5] 회원 목록 출력 기능 </vt:lpstr>
      <vt:lpstr>[6] 회원 정보 수정 기능 </vt:lpstr>
      <vt:lpstr>[7] 비디오 대여 기능 </vt:lpstr>
      <vt:lpstr>[8] 비디오 반납 기능 </vt:lpstr>
      <vt:lpstr>[9] 대여중비디오출력 기능 </vt:lpstr>
      <vt:lpstr>[0] 블랙리스트 관리 기능 </vt:lpstr>
      <vt:lpstr>[q] 종료</vt:lpstr>
      <vt:lpstr>데이터 저장소</vt:lpstr>
      <vt:lpstr>PowerPoint 프레젠테이션</vt:lpstr>
      <vt:lpstr>4. 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</dc:title>
  <dc:creator>home</dc:creator>
  <cp:lastModifiedBy>새앙쥐 Jerry</cp:lastModifiedBy>
  <cp:revision>93</cp:revision>
  <dcterms:created xsi:type="dcterms:W3CDTF">2018-08-05T07:33:19Z</dcterms:created>
  <dcterms:modified xsi:type="dcterms:W3CDTF">2025-01-01T03:36:06Z</dcterms:modified>
</cp:coreProperties>
</file>