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  <p:sldId id="292" r:id="rId37"/>
    <p:sldId id="293" r:id="rId38"/>
    <p:sldId id="294" r:id="rId39"/>
    <p:sldId id="295" r:id="rId40"/>
    <p:sldId id="296" r:id="rId41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2" autoAdjust="0"/>
    <p:restoredTop sz="92614" autoAdjust="0"/>
  </p:normalViewPr>
  <p:slideViewPr>
    <p:cSldViewPr>
      <p:cViewPr varScale="1">
        <p:scale>
          <a:sx n="76" d="100"/>
          <a:sy n="76" d="100"/>
        </p:scale>
        <p:origin x="1690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제목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17" name="부제목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ko-KR" altLang="en-US"/>
              <a:t>마스터 부제목 스타일 편집</a:t>
            </a:r>
            <a:endParaRPr kumimoji="0" lang="en-US"/>
          </a:p>
        </p:txBody>
      </p:sp>
      <p:sp>
        <p:nvSpPr>
          <p:cNvPr id="30" name="날짜 개체 틀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19" name="바닥글 개체 틀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27" name="슬라이드 번호 개체 틀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ko-KR" altLang="en-US"/>
              <a:t>마스터 텍스트 스타일을 편집합니다</a:t>
            </a:r>
          </a:p>
          <a:p>
            <a:pPr lvl="1" eaLnBrk="1" latinLnBrk="0" hangingPunct="1"/>
            <a:r>
              <a:rPr lang="ko-KR" altLang="en-US"/>
              <a:t>둘째 수준</a:t>
            </a:r>
          </a:p>
          <a:p>
            <a:pPr lvl="2" eaLnBrk="1" latinLnBrk="0" hangingPunct="1"/>
            <a:r>
              <a:rPr lang="ko-KR" altLang="en-US"/>
              <a:t>셋째 수준</a:t>
            </a:r>
          </a:p>
          <a:p>
            <a:pPr lvl="3" eaLnBrk="1" latinLnBrk="0" hangingPunct="1"/>
            <a:r>
              <a:rPr lang="ko-KR" altLang="en-US"/>
              <a:t>넷째 수준</a:t>
            </a:r>
          </a:p>
          <a:p>
            <a:pPr lvl="4" eaLnBrk="1" latinLnBrk="0" hangingPunct="1"/>
            <a:r>
              <a:rPr lang="ko-KR" altLang="en-US"/>
              <a:t>다섯째 수준</a:t>
            </a:r>
            <a:endParaRPr kumimoji="0" 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한쪽 모서리는 잘리고 다른 쪽 모서리는 둥근 사각형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직각 삼각형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ko-KR" altLang="en-US"/>
              <a:t>그림을 추가하려면 아이콘을 클릭하십시오</a:t>
            </a:r>
            <a:endParaRPr kumimoji="0" lang="en-US" dirty="0"/>
          </a:p>
        </p:txBody>
      </p:sp>
      <p:sp>
        <p:nvSpPr>
          <p:cNvPr id="10" name="자유형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자유형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자유형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자유형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제목 개체 틀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ko-KR" altLang="en-US"/>
              <a:t>마스터 제목 스타일 편집</a:t>
            </a:r>
            <a:endParaRPr kumimoji="0" lang="en-US"/>
          </a:p>
        </p:txBody>
      </p:sp>
      <p:sp>
        <p:nvSpPr>
          <p:cNvPr id="30" name="텍스트 개체 틀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ko-KR" altLang="en-US"/>
              <a:t>마스터 텍스트 스타일을 편집합니다</a:t>
            </a:r>
          </a:p>
          <a:p>
            <a:pPr lvl="1" eaLnBrk="1" latinLnBrk="0" hangingPunct="1"/>
            <a:r>
              <a:rPr kumimoji="0" lang="ko-KR" altLang="en-US"/>
              <a:t>둘째 수준</a:t>
            </a:r>
          </a:p>
          <a:p>
            <a:pPr lvl="2" eaLnBrk="1" latinLnBrk="0" hangingPunct="1"/>
            <a:r>
              <a:rPr kumimoji="0" lang="ko-KR" altLang="en-US"/>
              <a:t>셋째 수준</a:t>
            </a:r>
          </a:p>
          <a:p>
            <a:pPr lvl="3" eaLnBrk="1" latinLnBrk="0" hangingPunct="1"/>
            <a:r>
              <a:rPr kumimoji="0" lang="ko-KR" altLang="en-US"/>
              <a:t>넷째 수준</a:t>
            </a:r>
          </a:p>
          <a:p>
            <a:pPr lvl="4" eaLnBrk="1" latinLnBrk="0" hangingPunct="1"/>
            <a:r>
              <a:rPr kumimoji="0" lang="ko-KR" altLang="en-US"/>
              <a:t>다섯째 수준</a:t>
            </a:r>
            <a:endParaRPr kumimoji="0" lang="en-US"/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4A9E2EC-4CE8-4164-80A8-DAFCEAFAAE8F}" type="datetimeFigureOut">
              <a:rPr lang="ko-KR" altLang="en-US" smtClean="0"/>
              <a:pPr/>
              <a:t>2023-08-13</a:t>
            </a:fld>
            <a:endParaRPr lang="ko-KR" altLang="en-US"/>
          </a:p>
        </p:txBody>
      </p:sp>
      <p:sp>
        <p:nvSpPr>
          <p:cNvPr id="22" name="바닥글 개체 틀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18" name="슬라이드 번호 개체 틀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9062E16-2E49-46F8-9C7B-E8C2709D2654}" type="slidenum">
              <a:rPr lang="ko-KR" altLang="en-US" smtClean="0"/>
              <a:pPr/>
              <a:t>‹#›</a:t>
            </a:fld>
            <a:endParaRPr lang="ko-KR" altLang="en-US"/>
          </a:p>
        </p:txBody>
      </p:sp>
      <p:grpSp>
        <p:nvGrpSpPr>
          <p:cNvPr id="2" name="그룹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자유형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자유형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1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1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1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1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1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1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1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1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1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1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1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3568" y="1484784"/>
            <a:ext cx="7772400" cy="1470025"/>
          </a:xfrm>
        </p:spPr>
        <p:txBody>
          <a:bodyPr>
            <a:normAutofit fontScale="90000"/>
          </a:bodyPr>
          <a:lstStyle/>
          <a:p>
            <a:pPr algn="ctr"/>
            <a:r>
              <a:rPr lang="ko-KR" altLang="en-US" dirty="0"/>
              <a:t>졸업프로젝트</a:t>
            </a:r>
            <a:br>
              <a:rPr lang="ko-KR" altLang="en-US" dirty="0"/>
            </a:b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403648" y="3284984"/>
            <a:ext cx="6912768" cy="2520280"/>
          </a:xfrm>
        </p:spPr>
        <p:txBody>
          <a:bodyPr>
            <a:normAutofit lnSpcReduction="10000"/>
          </a:bodyPr>
          <a:lstStyle/>
          <a:p>
            <a:pPr algn="ctr" fontAlgn="base" latinLnBrk="0"/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주제 </a:t>
            </a:r>
            <a:r>
              <a:rPr lang="en-US" altLang="ko-KR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: C++</a:t>
            </a:r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를 사용한</a:t>
            </a:r>
            <a:endParaRPr lang="en-US" altLang="ko-KR" sz="28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algn="ctr" fontAlgn="base" latinLnBrk="0"/>
            <a:r>
              <a:rPr lang="en-US" altLang="ko-KR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VIDEO SHOP</a:t>
            </a:r>
            <a:r>
              <a:rPr lang="ko-KR" altLang="en-US" sz="2800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 관리 프로그램</a:t>
            </a:r>
            <a:endParaRPr lang="en-US" altLang="ko-KR" sz="2800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fontAlgn="base" latinLnBrk="0"/>
            <a:endParaRPr lang="en-US" altLang="ko-KR" sz="2800" dirty="0">
              <a:solidFill>
                <a:schemeClr val="tx1"/>
              </a:solidFill>
            </a:endParaRPr>
          </a:p>
          <a:p>
            <a:pPr fontAlgn="base" latinLnBrk="0"/>
            <a:r>
              <a:rPr lang="en-US" altLang="ko-KR" sz="2800" b="1">
                <a:latin typeface="굴림체" pitchFamily="49" charset="-127"/>
                <a:ea typeface="굴림체" pitchFamily="49" charset="-127"/>
              </a:rPr>
              <a:t>2015.06.01 ~ 2015.06.05</a:t>
            </a:r>
          </a:p>
          <a:p>
            <a:pPr fontAlgn="base" latinLnBrk="0"/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A911049 </a:t>
            </a:r>
            <a:r>
              <a:rPr lang="ko-KR" altLang="en-US" sz="2800" b="1" dirty="0">
                <a:solidFill>
                  <a:schemeClr val="tx1"/>
                </a:solidFill>
                <a:latin typeface="굴림체" pitchFamily="49" charset="-127"/>
                <a:ea typeface="굴림체" pitchFamily="49" charset="-127"/>
              </a:rPr>
              <a:t>김 상 준</a:t>
            </a:r>
            <a:endParaRPr lang="en-US" altLang="ko-KR" sz="2800" b="1" dirty="0">
              <a:solidFill>
                <a:schemeClr val="tx1"/>
              </a:solidFill>
              <a:latin typeface="굴림체" pitchFamily="49" charset="-127"/>
              <a:ea typeface="굴림체" pitchFamily="49" charset="-127"/>
            </a:endParaRPr>
          </a:p>
          <a:p>
            <a:pPr fontAlgn="base" latinLnBrk="0"/>
            <a:endParaRPr lang="ko-KR" altLang="en-US" sz="2800" dirty="0">
              <a:solidFill>
                <a:schemeClr val="tx1"/>
              </a:solidFill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200" b="1" dirty="0"/>
              <a:t>class Member </a:t>
            </a:r>
          </a:p>
          <a:p>
            <a:pPr>
              <a:buNone/>
            </a:pPr>
            <a:r>
              <a:rPr lang="en-US" altLang="ko-KR" sz="1200" b="1" dirty="0"/>
              <a:t>{</a:t>
            </a:r>
          </a:p>
          <a:p>
            <a:pPr>
              <a:buNone/>
            </a:pPr>
            <a:r>
              <a:rPr lang="en-US" altLang="ko-KR" sz="1200" b="1" dirty="0"/>
              <a:t>private : </a:t>
            </a:r>
          </a:p>
          <a:p>
            <a:pPr>
              <a:buNone/>
            </a:pPr>
            <a:r>
              <a:rPr lang="en-US" altLang="ko-KR" sz="1200" b="1" dirty="0"/>
              <a:t>	char name[20]; //</a:t>
            </a:r>
            <a:r>
              <a:rPr lang="ko-KR" altLang="en-US" sz="1200" b="1" dirty="0"/>
              <a:t>회원 이름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err="1"/>
              <a:t>personID</a:t>
            </a:r>
            <a:r>
              <a:rPr lang="en-US" altLang="ko-KR" sz="1200" b="1" dirty="0"/>
              <a:t>[20]; //</a:t>
            </a:r>
            <a:r>
              <a:rPr lang="ko-KR" altLang="en-US" sz="1200" b="1" dirty="0"/>
              <a:t>회원 주민등록번호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char address[20]; //</a:t>
            </a:r>
            <a:r>
              <a:rPr lang="ko-KR" altLang="en-US" sz="1200" b="1" dirty="0"/>
              <a:t>회원 주소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char </a:t>
            </a:r>
            <a:r>
              <a:rPr lang="en-US" altLang="ko-KR" sz="1200" b="1" dirty="0" err="1"/>
              <a:t>phonenumber</a:t>
            </a:r>
            <a:r>
              <a:rPr lang="en-US" altLang="ko-KR" sz="1200" b="1" dirty="0"/>
              <a:t>[20]; //</a:t>
            </a:r>
            <a:r>
              <a:rPr lang="ko-KR" altLang="en-US" sz="1200" b="1" dirty="0"/>
              <a:t>회원 핸드폰번호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Date </a:t>
            </a:r>
            <a:r>
              <a:rPr lang="en-US" altLang="ko-KR" sz="1200" b="1" dirty="0" err="1"/>
              <a:t>initdate</a:t>
            </a:r>
            <a:r>
              <a:rPr lang="en-US" altLang="ko-KR" sz="1200" b="1" dirty="0"/>
              <a:t>; //</a:t>
            </a:r>
            <a:r>
              <a:rPr lang="ko-KR" altLang="en-US" sz="1200" b="1" dirty="0"/>
              <a:t>회원 등록일자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rend;      //</a:t>
            </a:r>
            <a:r>
              <a:rPr lang="ko-KR" altLang="en-US" sz="1200" b="1" dirty="0"/>
              <a:t>회원의 비디오 대여횟수 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Video index;   //</a:t>
            </a:r>
            <a:r>
              <a:rPr lang="ko-KR" altLang="en-US" sz="1200" b="1" dirty="0"/>
              <a:t>대여된 비디오정보를 저장할 비디오 변수 </a:t>
            </a:r>
          </a:p>
          <a:p>
            <a:pPr>
              <a:buNone/>
            </a:pPr>
            <a:r>
              <a:rPr lang="en-US" altLang="ko-KR" sz="1200" b="1" dirty="0"/>
              <a:t>public:</a:t>
            </a:r>
          </a:p>
          <a:p>
            <a:pPr>
              <a:buNone/>
            </a:pPr>
            <a:r>
              <a:rPr lang="en-US" altLang="ko-KR" sz="1200" b="1" dirty="0"/>
              <a:t>	friend class Video; //video </a:t>
            </a:r>
            <a:r>
              <a:rPr lang="ko-KR" altLang="en-US" sz="1200" b="1" dirty="0"/>
              <a:t>클래스와 </a:t>
            </a:r>
            <a:r>
              <a:rPr lang="ko-KR" altLang="en-US" sz="1200" b="1" dirty="0" err="1"/>
              <a:t>프렌드</a:t>
            </a:r>
            <a:r>
              <a:rPr lang="ko-KR" altLang="en-US" sz="1200" b="1" dirty="0"/>
              <a:t> 선언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Member(){};  //</a:t>
            </a:r>
            <a:r>
              <a:rPr lang="ko-KR" altLang="en-US" sz="1200" b="1" dirty="0" err="1"/>
              <a:t>생성자함수</a:t>
            </a:r>
            <a:r>
              <a:rPr lang="ko-KR" altLang="en-US" sz="1200" b="1" dirty="0"/>
              <a:t> 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Member(char *_name, char *_</a:t>
            </a:r>
            <a:r>
              <a:rPr lang="en-US" altLang="ko-KR" sz="1200" b="1" dirty="0" err="1"/>
              <a:t>personID</a:t>
            </a:r>
            <a:r>
              <a:rPr lang="en-US" altLang="ko-KR" sz="1200" b="1" dirty="0"/>
              <a:t> , char * _address ,char *_</a:t>
            </a:r>
            <a:r>
              <a:rPr lang="en-US" altLang="ko-KR" sz="1200" b="1" dirty="0" err="1"/>
              <a:t>phonenumber,Date</a:t>
            </a:r>
            <a:r>
              <a:rPr lang="en-US" altLang="ko-KR" sz="1200" b="1" dirty="0"/>
              <a:t>&amp; _</a:t>
            </a:r>
            <a:r>
              <a:rPr lang="en-US" altLang="ko-KR" sz="1200" b="1" dirty="0" err="1"/>
              <a:t>initdate</a:t>
            </a:r>
            <a:r>
              <a:rPr lang="en-US" altLang="ko-KR" sz="1200" b="1" dirty="0"/>
              <a:t>)//</a:t>
            </a:r>
            <a:r>
              <a:rPr lang="ko-KR" altLang="en-US" sz="1200" b="1" dirty="0" err="1"/>
              <a:t>생성자함수</a:t>
            </a:r>
            <a:endParaRPr lang="ko-KR" altLang="en-US" sz="1200" b="1" dirty="0"/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{</a:t>
            </a:r>
          </a:p>
          <a:p>
            <a:pPr>
              <a:buNone/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(name, _name);</a:t>
            </a:r>
          </a:p>
          <a:p>
            <a:pPr>
              <a:buNone/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personID</a:t>
            </a:r>
            <a:r>
              <a:rPr lang="en-US" altLang="ko-KR" sz="1200" b="1" dirty="0"/>
              <a:t> ,_</a:t>
            </a:r>
            <a:r>
              <a:rPr lang="en-US" altLang="ko-KR" sz="1200" b="1" dirty="0" err="1"/>
              <a:t>personID</a:t>
            </a:r>
            <a:r>
              <a:rPr lang="en-US" altLang="ko-KR" sz="1200" b="1" dirty="0"/>
              <a:t>);</a:t>
            </a:r>
          </a:p>
          <a:p>
            <a:pPr>
              <a:buNone/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(address, _address);</a:t>
            </a:r>
          </a:p>
          <a:p>
            <a:pPr>
              <a:buNone/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strcpy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phonenumber,_phonenumber</a:t>
            </a:r>
            <a:r>
              <a:rPr lang="en-US" altLang="ko-KR" sz="1200" b="1" dirty="0"/>
              <a:t>);</a:t>
            </a:r>
          </a:p>
          <a:p>
            <a:pPr>
              <a:buNone/>
            </a:pPr>
            <a:r>
              <a:rPr lang="en-US" altLang="ko-KR" sz="1200" b="1" dirty="0"/>
              <a:t>		</a:t>
            </a:r>
            <a:r>
              <a:rPr lang="en-US" altLang="ko-KR" sz="1200" b="1" dirty="0" err="1"/>
              <a:t>initdate</a:t>
            </a:r>
            <a:r>
              <a:rPr lang="en-US" altLang="ko-KR" sz="1200" b="1" dirty="0"/>
              <a:t> = _</a:t>
            </a:r>
            <a:r>
              <a:rPr lang="en-US" altLang="ko-KR" sz="1200" b="1" dirty="0" err="1"/>
              <a:t>initdate</a:t>
            </a:r>
            <a:r>
              <a:rPr lang="en-US" altLang="ko-KR" sz="1200" b="1" dirty="0"/>
              <a:t>;</a:t>
            </a:r>
          </a:p>
          <a:p>
            <a:pPr>
              <a:buNone/>
            </a:pPr>
            <a:r>
              <a:rPr lang="en-US" altLang="ko-KR" sz="1200" b="1" dirty="0"/>
              <a:t>	}</a:t>
            </a:r>
          </a:p>
          <a:p>
            <a:pPr>
              <a:buNone/>
            </a:pPr>
            <a:r>
              <a:rPr lang="en-US" altLang="ko-KR" sz="1200" b="1" dirty="0"/>
              <a:t>	~Member(){};  //</a:t>
            </a:r>
            <a:r>
              <a:rPr lang="ko-KR" altLang="en-US" sz="1200" b="1" dirty="0" err="1"/>
              <a:t>소멸자함수</a:t>
            </a:r>
            <a:endParaRPr lang="ko-KR" altLang="en-US" sz="1200" b="1" dirty="0"/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void </a:t>
            </a:r>
            <a:r>
              <a:rPr lang="en-US" altLang="ko-KR" sz="1200" b="1" dirty="0" err="1"/>
              <a:t>Addmember</a:t>
            </a:r>
            <a:r>
              <a:rPr lang="en-US" altLang="ko-KR" sz="1200" b="1" dirty="0"/>
              <a:t>();  // </a:t>
            </a:r>
            <a:r>
              <a:rPr lang="ko-KR" altLang="en-US" sz="1200" b="1" dirty="0"/>
              <a:t>기능 </a:t>
            </a:r>
            <a:r>
              <a:rPr lang="en-US" altLang="ko-KR" sz="1200" b="1" dirty="0"/>
              <a:t>1 (</a:t>
            </a:r>
            <a:r>
              <a:rPr lang="ko-KR" altLang="en-US" sz="1200" b="1" dirty="0"/>
              <a:t>회원등록</a:t>
            </a:r>
            <a:r>
              <a:rPr lang="en-US" altLang="ko-KR" sz="1200" b="1" dirty="0"/>
              <a:t>)</a:t>
            </a:r>
          </a:p>
          <a:p>
            <a:pPr>
              <a:buNone/>
            </a:pPr>
            <a:r>
              <a:rPr lang="en-US" altLang="ko-KR" sz="1200" b="1" dirty="0"/>
              <a:t>	void </a:t>
            </a:r>
            <a:r>
              <a:rPr lang="en-US" altLang="ko-KR" sz="1200" b="1" dirty="0" err="1"/>
              <a:t>modifymember</a:t>
            </a:r>
            <a:r>
              <a:rPr lang="en-US" altLang="ko-KR" sz="1200" b="1" dirty="0"/>
              <a:t>();// </a:t>
            </a:r>
            <a:r>
              <a:rPr lang="ko-KR" altLang="en-US" sz="1200" b="1" dirty="0"/>
              <a:t>기능 </a:t>
            </a:r>
            <a:r>
              <a:rPr lang="en-US" altLang="ko-KR" sz="1200" b="1" dirty="0"/>
              <a:t>2 (</a:t>
            </a:r>
            <a:r>
              <a:rPr lang="ko-KR" altLang="en-US" sz="1200" b="1" dirty="0"/>
              <a:t>회원정보수정</a:t>
            </a:r>
            <a:r>
              <a:rPr lang="en-US" altLang="ko-KR" sz="1200" b="1" dirty="0"/>
              <a:t>)</a:t>
            </a:r>
          </a:p>
          <a:p>
            <a:pPr>
              <a:buNone/>
            </a:pPr>
            <a:r>
              <a:rPr lang="en-US" altLang="ko-KR" sz="1200" b="1" dirty="0"/>
              <a:t>	void </a:t>
            </a:r>
            <a:r>
              <a:rPr lang="en-US" altLang="ko-KR" sz="1200" b="1" dirty="0" err="1"/>
              <a:t>displaymember</a:t>
            </a:r>
            <a:r>
              <a:rPr lang="en-US" altLang="ko-KR" sz="1200" b="1" dirty="0"/>
              <a:t>();// </a:t>
            </a:r>
            <a:r>
              <a:rPr lang="ko-KR" altLang="en-US" sz="1200" b="1" dirty="0"/>
              <a:t>기능 </a:t>
            </a:r>
            <a:r>
              <a:rPr lang="en-US" altLang="ko-KR" sz="1200" b="1" dirty="0"/>
              <a:t>3 (</a:t>
            </a:r>
            <a:r>
              <a:rPr lang="ko-KR" altLang="en-US" sz="1200" b="1" dirty="0"/>
              <a:t>회원목록출력</a:t>
            </a:r>
            <a:r>
              <a:rPr lang="en-US" altLang="ko-KR" sz="1200" b="1" dirty="0"/>
              <a:t>)</a:t>
            </a:r>
          </a:p>
          <a:p>
            <a:pPr>
              <a:buNone/>
            </a:pPr>
            <a:r>
              <a:rPr lang="en-US" altLang="ko-KR" sz="1200" b="1" dirty="0"/>
              <a:t>};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188640"/>
            <a:ext cx="8229600" cy="6292080"/>
          </a:xfrm>
        </p:spPr>
        <p:txBody>
          <a:bodyPr anchor="t">
            <a:normAutofit fontScale="25000" lnSpcReduction="20000"/>
          </a:bodyPr>
          <a:lstStyle/>
          <a:p>
            <a:pPr>
              <a:buNone/>
            </a:pPr>
            <a:endParaRPr lang="en-US" altLang="ko-KR" sz="8000" b="1" dirty="0"/>
          </a:p>
          <a:p>
            <a:pPr>
              <a:buNone/>
            </a:pPr>
            <a:r>
              <a:rPr lang="en-US" altLang="ko-KR" sz="8000" b="1" u="sng" dirty="0"/>
              <a:t>3) Main </a:t>
            </a:r>
            <a:r>
              <a:rPr lang="ko-KR" altLang="en-US" sz="8000" b="1" u="sng" dirty="0">
                <a:latin typeface="굴림체" pitchFamily="49" charset="-127"/>
                <a:ea typeface="굴림체" pitchFamily="49" charset="-127"/>
              </a:rPr>
              <a:t>함수</a:t>
            </a:r>
            <a:r>
              <a:rPr lang="en-US" altLang="ko-KR" sz="8000" b="1" u="sng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8000" b="1" u="sng" dirty="0">
                <a:latin typeface="굴림체" pitchFamily="49" charset="-127"/>
                <a:ea typeface="굴림체" pitchFamily="49" charset="-127"/>
              </a:rPr>
              <a:t>전역변수 및 각 클래스의 멤버 함수</a:t>
            </a:r>
            <a:endParaRPr lang="en-US" altLang="ko-KR" sz="8000" b="1" u="sng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b="1" dirty="0"/>
          </a:p>
          <a:p>
            <a:pPr>
              <a:buNone/>
            </a:pPr>
            <a:endParaRPr lang="en-US" altLang="ko-KR" sz="11200" b="1" dirty="0"/>
          </a:p>
          <a:p>
            <a:pPr>
              <a:buNone/>
            </a:pPr>
            <a:r>
              <a:rPr lang="en-US" altLang="ko-KR" sz="11200" b="1" dirty="0"/>
              <a:t>(1) Main </a:t>
            </a:r>
            <a:r>
              <a:rPr lang="ko-KR" altLang="en-US" sz="11200" b="1" dirty="0">
                <a:latin typeface="굴림체" pitchFamily="49" charset="-127"/>
                <a:ea typeface="굴림체" pitchFamily="49" charset="-127"/>
              </a:rPr>
              <a:t>함수</a:t>
            </a:r>
            <a:endParaRPr lang="en-US" altLang="ko-KR" sz="112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4400" b="1" dirty="0"/>
          </a:p>
          <a:p>
            <a:pPr>
              <a:buNone/>
            </a:pPr>
            <a:r>
              <a:rPr lang="en-US" altLang="ko-KR" sz="4400" b="1" dirty="0" err="1"/>
              <a:t>int</a:t>
            </a:r>
            <a:r>
              <a:rPr lang="en-US" altLang="ko-KR" sz="4400" b="1" dirty="0"/>
              <a:t> main()</a:t>
            </a:r>
          </a:p>
          <a:p>
            <a:pPr>
              <a:buNone/>
            </a:pPr>
            <a:r>
              <a:rPr lang="en-US" altLang="ko-KR" sz="4400" b="1" dirty="0"/>
              <a:t>{</a:t>
            </a:r>
          </a:p>
          <a:p>
            <a:pPr>
              <a:buNone/>
            </a:pPr>
            <a:r>
              <a:rPr lang="en-US" altLang="ko-KR" sz="4400" b="1" dirty="0"/>
              <a:t>	char Menu;</a:t>
            </a:r>
          </a:p>
          <a:p>
            <a:pPr>
              <a:buNone/>
            </a:pPr>
            <a:r>
              <a:rPr lang="en-US" altLang="ko-KR" sz="4400" b="1" dirty="0"/>
              <a:t>	Video a;   //</a:t>
            </a:r>
            <a:r>
              <a:rPr lang="ko-KR" altLang="en-US" sz="4400" b="1" dirty="0"/>
              <a:t>비디오객체 선언</a:t>
            </a:r>
          </a:p>
          <a:p>
            <a:pPr>
              <a:buNone/>
            </a:pPr>
            <a:r>
              <a:rPr lang="ko-KR" altLang="en-US" sz="4400" b="1" dirty="0"/>
              <a:t>	</a:t>
            </a:r>
            <a:r>
              <a:rPr lang="en-US" altLang="ko-KR" sz="4400" b="1" dirty="0"/>
              <a:t>Member b;  //</a:t>
            </a:r>
            <a:r>
              <a:rPr lang="ko-KR" altLang="en-US" sz="4400" b="1" dirty="0"/>
              <a:t>멤버 객체 선언	</a:t>
            </a:r>
          </a:p>
          <a:p>
            <a:pPr>
              <a:buNone/>
            </a:pPr>
            <a:r>
              <a:rPr lang="ko-KR" altLang="en-US" sz="4400" b="1" dirty="0"/>
              <a:t>         </a:t>
            </a:r>
            <a:r>
              <a:rPr lang="en-US" altLang="ko-KR" sz="4400" b="1" dirty="0"/>
              <a:t>while(1)</a:t>
            </a:r>
          </a:p>
          <a:p>
            <a:pPr>
              <a:buNone/>
            </a:pPr>
            <a:r>
              <a:rPr lang="en-US" altLang="ko-KR" sz="4400" b="1" dirty="0"/>
              <a:t>	{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+-----------------------------------------------+"&lt;&lt;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C++ VIDEO SHOP </a:t>
            </a:r>
            <a:r>
              <a:rPr lang="ko-KR" altLang="en-US" sz="4400" b="1" dirty="0"/>
              <a:t>관리 프로그램     </a:t>
            </a:r>
            <a:r>
              <a:rPr lang="en-US" altLang="ko-KR" sz="4400" b="1" dirty="0"/>
              <a:t>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  Visual Studio C++ 2010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     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   File I/O Text Version  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     A911049  </a:t>
            </a:r>
            <a:r>
              <a:rPr lang="ko-KR" altLang="en-US" sz="4400" b="1" dirty="0"/>
              <a:t>김 상 준                               </a:t>
            </a:r>
            <a:r>
              <a:rPr lang="en-US" altLang="ko-KR" sz="4400" b="1" dirty="0"/>
              <a:t>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+-----------------------------------------------+"&lt;&lt;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+-------------------+----------------------   + ---------------------------+------------------+ 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</a:t>
            </a:r>
            <a:r>
              <a:rPr lang="ko-KR" altLang="en-US" sz="4400" b="1" dirty="0"/>
              <a:t>비디오 관리    </a:t>
            </a:r>
            <a:r>
              <a:rPr lang="en-US" altLang="ko-KR" sz="4400" b="1" dirty="0"/>
              <a:t>+       </a:t>
            </a:r>
            <a:r>
              <a:rPr lang="ko-KR" altLang="en-US" sz="4400" b="1" dirty="0"/>
              <a:t>고객 관리            </a:t>
            </a:r>
            <a:r>
              <a:rPr lang="en-US" altLang="ko-KR" sz="4400" b="1" dirty="0"/>
              <a:t>+        </a:t>
            </a:r>
            <a:r>
              <a:rPr lang="ko-KR" altLang="en-US" sz="4400" b="1" dirty="0"/>
              <a:t>대여 관리             </a:t>
            </a:r>
            <a:r>
              <a:rPr lang="en-US" altLang="ko-KR" sz="4400" b="1" dirty="0"/>
              <a:t>+     </a:t>
            </a:r>
            <a:r>
              <a:rPr lang="ko-KR" altLang="en-US" sz="4400" b="1" dirty="0"/>
              <a:t>종     </a:t>
            </a:r>
            <a:r>
              <a:rPr lang="ko-KR" altLang="en-US" sz="4400" b="1" dirty="0" err="1"/>
              <a:t>료</a:t>
            </a:r>
            <a:r>
              <a:rPr lang="ko-KR" altLang="en-US" sz="4400" b="1" dirty="0"/>
              <a:t>          </a:t>
            </a:r>
            <a:r>
              <a:rPr lang="en-US" altLang="ko-KR" sz="4400" b="1" dirty="0"/>
              <a:t>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 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+-------------------+----------------------   + ---------------------------+ -----------------+"&lt;&lt;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+ 1.</a:t>
            </a:r>
            <a:r>
              <a:rPr lang="ko-KR" altLang="en-US" sz="4400" b="1" dirty="0"/>
              <a:t>비디오 등록   </a:t>
            </a:r>
            <a:r>
              <a:rPr lang="en-US" altLang="ko-KR" sz="4400" b="1" dirty="0"/>
              <a:t>+ 4. </a:t>
            </a:r>
            <a:r>
              <a:rPr lang="ko-KR" altLang="en-US" sz="4400" b="1" dirty="0"/>
              <a:t>회원 등록              </a:t>
            </a:r>
            <a:r>
              <a:rPr lang="en-US" altLang="ko-KR" sz="4400" b="1" dirty="0"/>
              <a:t>+ 7. </a:t>
            </a:r>
            <a:r>
              <a:rPr lang="ko-KR" altLang="en-US" sz="4400" b="1" dirty="0"/>
              <a:t>비디오 대여            </a:t>
            </a:r>
            <a:r>
              <a:rPr lang="en-US" altLang="ko-KR" sz="4400" b="1" dirty="0"/>
              <a:t>+ q. </a:t>
            </a:r>
            <a:r>
              <a:rPr lang="ko-KR" altLang="en-US" sz="4400" b="1" dirty="0"/>
              <a:t>종     </a:t>
            </a:r>
            <a:r>
              <a:rPr lang="ko-KR" altLang="en-US" sz="4400" b="1" dirty="0" err="1"/>
              <a:t>료</a:t>
            </a:r>
            <a:r>
              <a:rPr lang="ko-KR" altLang="en-US" sz="4400" b="1" dirty="0"/>
              <a:t>         </a:t>
            </a:r>
            <a:r>
              <a:rPr lang="en-US" altLang="ko-KR" sz="4400" b="1" dirty="0"/>
              <a:t>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+ 2.</a:t>
            </a:r>
            <a:r>
              <a:rPr lang="ko-KR" altLang="en-US" sz="4400" b="1" dirty="0"/>
              <a:t>비디오 검색   </a:t>
            </a:r>
            <a:r>
              <a:rPr lang="en-US" altLang="ko-KR" sz="4400" b="1" dirty="0"/>
              <a:t>+ 5. </a:t>
            </a:r>
            <a:r>
              <a:rPr lang="ko-KR" altLang="en-US" sz="4400" b="1" dirty="0"/>
              <a:t>회원 목록 출력   </a:t>
            </a:r>
            <a:r>
              <a:rPr lang="en-US" altLang="ko-KR" sz="4400" b="1" dirty="0"/>
              <a:t>+ 8. </a:t>
            </a:r>
            <a:r>
              <a:rPr lang="ko-KR" altLang="en-US" sz="4400" b="1" dirty="0"/>
              <a:t>비디오 반납              </a:t>
            </a:r>
            <a:r>
              <a:rPr lang="en-US" altLang="ko-KR" sz="4400" b="1" dirty="0"/>
              <a:t>+       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+ 3.</a:t>
            </a:r>
            <a:r>
              <a:rPr lang="ko-KR" altLang="en-US" sz="4400" b="1" dirty="0"/>
              <a:t>비디오 목록   </a:t>
            </a:r>
            <a:r>
              <a:rPr lang="en-US" altLang="ko-KR" sz="4400" b="1" dirty="0"/>
              <a:t>+ 6. </a:t>
            </a:r>
            <a:r>
              <a:rPr lang="ko-KR" altLang="en-US" sz="4400" b="1" dirty="0"/>
              <a:t>회원 정보 수정  </a:t>
            </a:r>
            <a:r>
              <a:rPr lang="en-US" altLang="ko-KR" sz="4400" b="1" dirty="0"/>
              <a:t>+ 9. </a:t>
            </a:r>
            <a:r>
              <a:rPr lang="ko-KR" altLang="en-US" sz="4400" b="1" dirty="0" err="1"/>
              <a:t>대여중비디오출력</a:t>
            </a:r>
            <a:r>
              <a:rPr lang="ko-KR" altLang="en-US" sz="4400" b="1" dirty="0"/>
              <a:t>   </a:t>
            </a:r>
            <a:r>
              <a:rPr lang="en-US" altLang="ko-KR" sz="4400" b="1" dirty="0"/>
              <a:t>+       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</a:t>
            </a:r>
            <a:r>
              <a:rPr lang="ko-KR" altLang="en-US" sz="4400" b="1" dirty="0"/>
              <a:t>출력                  </a:t>
            </a:r>
            <a:r>
              <a:rPr lang="en-US" altLang="ko-KR" sz="4400" b="1" dirty="0"/>
              <a:t>+                                   + 0. </a:t>
            </a:r>
            <a:r>
              <a:rPr lang="ko-KR" altLang="en-US" sz="4400" b="1" dirty="0"/>
              <a:t>블랙리스트 관리   </a:t>
            </a:r>
            <a:r>
              <a:rPr lang="en-US" altLang="ko-KR" sz="4400" b="1" dirty="0"/>
              <a:t>+         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                              +                                   +                                       +                           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 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 +-------------------+----------------------   +------------------------    +------------------+"&lt;&lt;</a:t>
            </a:r>
            <a:r>
              <a:rPr lang="en-US" altLang="ko-KR" sz="4400" b="1" dirty="0" err="1"/>
              <a:t>endl</a:t>
            </a:r>
            <a:r>
              <a:rPr lang="en-US" altLang="ko-KR" sz="4400" b="1" dirty="0"/>
              <a:t>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cout</a:t>
            </a:r>
            <a:r>
              <a:rPr lang="en-US" altLang="ko-KR" sz="4400" b="1" dirty="0"/>
              <a:t>&lt;&lt;"&gt;&gt; "; </a:t>
            </a:r>
          </a:p>
          <a:p>
            <a:pPr>
              <a:buNone/>
            </a:pPr>
            <a:r>
              <a:rPr lang="en-US" altLang="ko-KR" sz="4400" b="1" dirty="0"/>
              <a:t>		</a:t>
            </a:r>
          </a:p>
          <a:p>
            <a:pPr>
              <a:buNone/>
            </a:pPr>
            <a:r>
              <a:rPr lang="en-US" altLang="ko-KR" sz="4400" b="1" dirty="0"/>
              <a:t>		Menu = </a:t>
            </a:r>
            <a:r>
              <a:rPr lang="en-US" altLang="ko-KR" sz="4400" b="1" dirty="0" err="1"/>
              <a:t>getchar</a:t>
            </a:r>
            <a:r>
              <a:rPr lang="en-US" altLang="ko-KR" sz="4400" b="1" dirty="0"/>
              <a:t>();</a:t>
            </a:r>
          </a:p>
          <a:p>
            <a:pPr>
              <a:buNone/>
            </a:pPr>
            <a:r>
              <a:rPr lang="en-US" altLang="ko-KR" sz="4400" b="1" dirty="0"/>
              <a:t>		</a:t>
            </a:r>
            <a:r>
              <a:rPr lang="en-US" altLang="ko-KR" sz="4400" b="1" dirty="0" err="1"/>
              <a:t>fflush</a:t>
            </a:r>
            <a:r>
              <a:rPr lang="en-US" altLang="ko-KR" sz="4400" b="1" dirty="0"/>
              <a:t>(</a:t>
            </a:r>
            <a:r>
              <a:rPr lang="en-US" altLang="ko-KR" sz="4400" b="1" dirty="0" err="1"/>
              <a:t>stdin</a:t>
            </a:r>
            <a:r>
              <a:rPr lang="en-US" altLang="ko-KR" sz="4400" b="1" dirty="0"/>
              <a:t>); </a:t>
            </a:r>
          </a:p>
          <a:p>
            <a:pPr marL="457200" indent="-457200"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sz="2000" dirty="0"/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ko-KR" altLang="en-US" dirty="0"/>
          </a:p>
          <a:p>
            <a:pPr>
              <a:buNone/>
            </a:pPr>
            <a:r>
              <a:rPr lang="en-US" altLang="ko-KR" dirty="0"/>
              <a:t> </a:t>
            </a:r>
            <a:endParaRPr lang="ko-KR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92688"/>
          </a:xfrm>
        </p:spPr>
        <p:txBody>
          <a:bodyPr>
            <a:normAutofit fontScale="32500" lnSpcReduction="20000"/>
          </a:bodyPr>
          <a:lstStyle/>
          <a:p>
            <a:pPr>
              <a:buNone/>
            </a:pPr>
            <a:endParaRPr lang="en-US" altLang="ko-KR" sz="3400" b="1" dirty="0"/>
          </a:p>
          <a:p>
            <a:pPr>
              <a:buNone/>
            </a:pPr>
            <a:r>
              <a:rPr lang="en-US" altLang="ko-KR" sz="3400" b="1" dirty="0"/>
              <a:t>switch(Menu)</a:t>
            </a:r>
          </a:p>
          <a:p>
            <a:pPr>
              <a:buNone/>
            </a:pPr>
            <a:r>
              <a:rPr lang="en-US" altLang="ko-KR" sz="3400" b="1" dirty="0"/>
              <a:t>{</a:t>
            </a:r>
          </a:p>
          <a:p>
            <a:pPr>
              <a:buNone/>
            </a:pPr>
            <a:r>
              <a:rPr lang="en-US" altLang="ko-KR" sz="3400" b="1" dirty="0"/>
              <a:t>		</a:t>
            </a:r>
          </a:p>
          <a:p>
            <a:pPr>
              <a:buNone/>
            </a:pPr>
            <a:r>
              <a:rPr lang="en-US" altLang="ko-KR" sz="3400" b="1" dirty="0"/>
              <a:t>                            case '1':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a.Addvideo</a:t>
            </a:r>
            <a:r>
              <a:rPr lang="en-US" altLang="ko-KR" sz="3400" b="1" dirty="0"/>
              <a:t>(); //</a:t>
            </a:r>
            <a:r>
              <a:rPr lang="ko-KR" altLang="en-US" sz="3400" b="1" dirty="0"/>
              <a:t>비디오 추가함수 실행</a:t>
            </a:r>
          </a:p>
          <a:p>
            <a:pPr>
              <a:buNone/>
            </a:pPr>
            <a:r>
              <a:rPr lang="ko-KR" altLang="en-US" sz="3400" b="1" dirty="0"/>
              <a:t>			</a:t>
            </a:r>
            <a:r>
              <a:rPr lang="en-US" altLang="ko-KR" sz="3400" b="1" dirty="0" err="1"/>
              <a:t>cout</a:t>
            </a:r>
            <a:r>
              <a:rPr lang="en-US" altLang="ko-KR" sz="3400" b="1" dirty="0"/>
              <a:t>&lt;&lt;"Enter</a:t>
            </a:r>
            <a:r>
              <a:rPr lang="ko-KR" altLang="en-US" sz="3400" b="1" dirty="0"/>
              <a:t>를 입력하세요</a:t>
            </a:r>
            <a:r>
              <a:rPr lang="en-US" altLang="ko-KR" sz="3400" b="1" dirty="0"/>
              <a:t>"&lt;&lt;</a:t>
            </a:r>
            <a:r>
              <a:rPr lang="en-US" altLang="ko-KR" sz="3400" b="1" dirty="0" err="1"/>
              <a:t>endl</a:t>
            </a:r>
            <a:r>
              <a:rPr lang="en-US" altLang="ko-KR" sz="3400" b="1" dirty="0"/>
              <a:t>;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getch</a:t>
            </a:r>
            <a:r>
              <a:rPr lang="en-US" altLang="ko-KR" sz="3400" b="1" dirty="0"/>
              <a:t>();		</a:t>
            </a:r>
          </a:p>
          <a:p>
            <a:pPr>
              <a:buNone/>
            </a:pPr>
            <a:r>
              <a:rPr lang="en-US" altLang="ko-KR" sz="3400" b="1" dirty="0"/>
              <a:t>			system("</a:t>
            </a:r>
            <a:r>
              <a:rPr lang="en-US" altLang="ko-KR" sz="3400" b="1" dirty="0" err="1"/>
              <a:t>cls</a:t>
            </a:r>
            <a:r>
              <a:rPr lang="en-US" altLang="ko-KR" sz="3400" b="1" dirty="0"/>
              <a:t>");</a:t>
            </a:r>
          </a:p>
          <a:p>
            <a:pPr>
              <a:buNone/>
            </a:pPr>
            <a:r>
              <a:rPr lang="en-US" altLang="ko-KR" sz="3400" b="1" dirty="0"/>
              <a:t>			break;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</a:p>
          <a:p>
            <a:pPr>
              <a:buNone/>
            </a:pPr>
            <a:r>
              <a:rPr lang="en-US" altLang="ko-KR" sz="3400" b="1" dirty="0"/>
              <a:t>		</a:t>
            </a:r>
          </a:p>
          <a:p>
            <a:pPr>
              <a:buNone/>
            </a:pPr>
            <a:r>
              <a:rPr lang="en-US" altLang="ko-KR" sz="3400" b="1" dirty="0"/>
              <a:t>		case '2':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a.Searchvideo</a:t>
            </a:r>
            <a:r>
              <a:rPr lang="en-US" altLang="ko-KR" sz="3400" b="1" dirty="0"/>
              <a:t>();  //</a:t>
            </a:r>
            <a:r>
              <a:rPr lang="ko-KR" altLang="en-US" sz="3400" b="1" dirty="0"/>
              <a:t>비디오 검색함수 실행</a:t>
            </a:r>
          </a:p>
          <a:p>
            <a:pPr>
              <a:buNone/>
            </a:pPr>
            <a:r>
              <a:rPr lang="ko-KR" altLang="en-US" sz="3400" b="1" dirty="0"/>
              <a:t>			</a:t>
            </a:r>
            <a:r>
              <a:rPr lang="en-US" altLang="ko-KR" sz="3400" b="1" dirty="0" err="1"/>
              <a:t>cout</a:t>
            </a:r>
            <a:r>
              <a:rPr lang="en-US" altLang="ko-KR" sz="3400" b="1" dirty="0"/>
              <a:t>&lt;&lt;"Enter</a:t>
            </a:r>
            <a:r>
              <a:rPr lang="ko-KR" altLang="en-US" sz="3400" b="1" dirty="0"/>
              <a:t>를 입력하세요</a:t>
            </a:r>
            <a:r>
              <a:rPr lang="en-US" altLang="ko-KR" sz="3400" b="1" dirty="0"/>
              <a:t>"&lt;&lt;</a:t>
            </a:r>
            <a:r>
              <a:rPr lang="en-US" altLang="ko-KR" sz="3400" b="1" dirty="0" err="1"/>
              <a:t>endl</a:t>
            </a:r>
            <a:r>
              <a:rPr lang="en-US" altLang="ko-KR" sz="3400" b="1" dirty="0"/>
              <a:t>;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getch</a:t>
            </a:r>
            <a:r>
              <a:rPr lang="en-US" altLang="ko-KR" sz="3400" b="1" dirty="0"/>
              <a:t>();		</a:t>
            </a:r>
          </a:p>
          <a:p>
            <a:pPr>
              <a:buNone/>
            </a:pPr>
            <a:r>
              <a:rPr lang="en-US" altLang="ko-KR" sz="3400" b="1" dirty="0"/>
              <a:t>			system("</a:t>
            </a:r>
            <a:r>
              <a:rPr lang="en-US" altLang="ko-KR" sz="3400" b="1" dirty="0" err="1"/>
              <a:t>cls</a:t>
            </a:r>
            <a:r>
              <a:rPr lang="en-US" altLang="ko-KR" sz="3400" b="1" dirty="0"/>
              <a:t>");</a:t>
            </a:r>
          </a:p>
          <a:p>
            <a:pPr>
              <a:buNone/>
            </a:pPr>
            <a:r>
              <a:rPr lang="en-US" altLang="ko-KR" sz="3400" b="1" dirty="0"/>
              <a:t>			break;			</a:t>
            </a:r>
          </a:p>
          <a:p>
            <a:pPr>
              <a:buNone/>
            </a:pPr>
            <a:r>
              <a:rPr lang="en-US" altLang="ko-KR" sz="3400" b="1" dirty="0"/>
              <a:t>					</a:t>
            </a:r>
          </a:p>
          <a:p>
            <a:pPr>
              <a:buNone/>
            </a:pPr>
            <a:r>
              <a:rPr lang="en-US" altLang="ko-KR" sz="3400" b="1" dirty="0"/>
              <a:t>		</a:t>
            </a:r>
          </a:p>
          <a:p>
            <a:pPr>
              <a:buNone/>
            </a:pPr>
            <a:r>
              <a:rPr lang="en-US" altLang="ko-KR" sz="3400" b="1" dirty="0"/>
              <a:t>		case '3':	   					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a.displayvideo</a:t>
            </a:r>
            <a:r>
              <a:rPr lang="en-US" altLang="ko-KR" sz="3400" b="1" dirty="0"/>
              <a:t>(); //</a:t>
            </a:r>
            <a:r>
              <a:rPr lang="ko-KR" altLang="en-US" sz="3400" b="1" dirty="0"/>
              <a:t>비디오 목록 출력 함수 실행</a:t>
            </a:r>
          </a:p>
          <a:p>
            <a:pPr>
              <a:buNone/>
            </a:pPr>
            <a:r>
              <a:rPr lang="ko-KR" altLang="en-US" sz="3400" b="1" dirty="0"/>
              <a:t>			</a:t>
            </a:r>
            <a:r>
              <a:rPr lang="en-US" altLang="ko-KR" sz="3400" b="1" dirty="0" err="1"/>
              <a:t>cout</a:t>
            </a:r>
            <a:r>
              <a:rPr lang="en-US" altLang="ko-KR" sz="3400" b="1" dirty="0"/>
              <a:t>&lt;&lt;"Enter</a:t>
            </a:r>
            <a:r>
              <a:rPr lang="ko-KR" altLang="en-US" sz="3400" b="1" dirty="0"/>
              <a:t>를 입력하세요</a:t>
            </a:r>
            <a:r>
              <a:rPr lang="en-US" altLang="ko-KR" sz="3400" b="1" dirty="0"/>
              <a:t>"&lt;&lt;</a:t>
            </a:r>
            <a:r>
              <a:rPr lang="en-US" altLang="ko-KR" sz="3400" b="1" dirty="0" err="1"/>
              <a:t>endl</a:t>
            </a:r>
            <a:r>
              <a:rPr lang="en-US" altLang="ko-KR" sz="3400" b="1" dirty="0"/>
              <a:t>;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getch</a:t>
            </a:r>
            <a:r>
              <a:rPr lang="en-US" altLang="ko-KR" sz="3400" b="1" dirty="0"/>
              <a:t>();		</a:t>
            </a:r>
          </a:p>
          <a:p>
            <a:pPr>
              <a:buNone/>
            </a:pPr>
            <a:r>
              <a:rPr lang="en-US" altLang="ko-KR" sz="3400" b="1" dirty="0"/>
              <a:t>			system("</a:t>
            </a:r>
            <a:r>
              <a:rPr lang="en-US" altLang="ko-KR" sz="3400" b="1" dirty="0" err="1"/>
              <a:t>cls</a:t>
            </a:r>
            <a:r>
              <a:rPr lang="en-US" altLang="ko-KR" sz="3400" b="1" dirty="0"/>
              <a:t>");</a:t>
            </a:r>
          </a:p>
          <a:p>
            <a:pPr>
              <a:buNone/>
            </a:pPr>
            <a:r>
              <a:rPr lang="en-US" altLang="ko-KR" sz="3400" b="1" dirty="0"/>
              <a:t>			break;</a:t>
            </a:r>
          </a:p>
          <a:p>
            <a:pPr>
              <a:buNone/>
            </a:pPr>
            <a:r>
              <a:rPr lang="en-US" altLang="ko-KR" sz="3400" b="1" dirty="0"/>
              <a:t>	</a:t>
            </a:r>
          </a:p>
          <a:p>
            <a:pPr>
              <a:buNone/>
            </a:pPr>
            <a:r>
              <a:rPr lang="en-US" altLang="ko-KR" sz="3400" b="1" dirty="0"/>
              <a:t>		</a:t>
            </a:r>
          </a:p>
          <a:p>
            <a:pPr>
              <a:buNone/>
            </a:pPr>
            <a:r>
              <a:rPr lang="en-US" altLang="ko-KR" sz="3400" b="1" dirty="0"/>
              <a:t>		case '4':						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b.Addmember</a:t>
            </a:r>
            <a:r>
              <a:rPr lang="en-US" altLang="ko-KR" sz="3400" b="1" dirty="0"/>
              <a:t>();  //</a:t>
            </a:r>
            <a:r>
              <a:rPr lang="ko-KR" altLang="en-US" sz="3400" b="1" dirty="0"/>
              <a:t>회원추가함수  </a:t>
            </a:r>
            <a:r>
              <a:rPr lang="ko-KR" altLang="en-US" sz="3400" b="1" dirty="0" err="1"/>
              <a:t>실생</a:t>
            </a:r>
            <a:endParaRPr lang="ko-KR" altLang="en-US" sz="3400" b="1" dirty="0"/>
          </a:p>
          <a:p>
            <a:pPr>
              <a:buNone/>
            </a:pPr>
            <a:r>
              <a:rPr lang="ko-KR" altLang="en-US" sz="3400" b="1" dirty="0"/>
              <a:t>			</a:t>
            </a:r>
            <a:r>
              <a:rPr lang="en-US" altLang="ko-KR" sz="3400" b="1" dirty="0" err="1"/>
              <a:t>cout</a:t>
            </a:r>
            <a:r>
              <a:rPr lang="en-US" altLang="ko-KR" sz="3400" b="1" dirty="0"/>
              <a:t>&lt;&lt;"Enter</a:t>
            </a:r>
            <a:r>
              <a:rPr lang="ko-KR" altLang="en-US" sz="3400" b="1" dirty="0"/>
              <a:t>를 입력하세요</a:t>
            </a:r>
            <a:r>
              <a:rPr lang="en-US" altLang="ko-KR" sz="3400" b="1" dirty="0"/>
              <a:t>"&lt;&lt;</a:t>
            </a:r>
            <a:r>
              <a:rPr lang="en-US" altLang="ko-KR" sz="3400" b="1" dirty="0" err="1"/>
              <a:t>endl</a:t>
            </a:r>
            <a:r>
              <a:rPr lang="en-US" altLang="ko-KR" sz="3400" b="1" dirty="0"/>
              <a:t>;</a:t>
            </a:r>
          </a:p>
          <a:p>
            <a:pPr>
              <a:buNone/>
            </a:pPr>
            <a:r>
              <a:rPr lang="en-US" altLang="ko-KR" sz="3400" b="1" dirty="0"/>
              <a:t>			</a:t>
            </a:r>
            <a:r>
              <a:rPr lang="en-US" altLang="ko-KR" sz="3400" b="1" dirty="0" err="1"/>
              <a:t>getch</a:t>
            </a:r>
            <a:r>
              <a:rPr lang="en-US" altLang="ko-KR" sz="3400" b="1" dirty="0"/>
              <a:t>();</a:t>
            </a:r>
          </a:p>
          <a:p>
            <a:pPr>
              <a:buNone/>
            </a:pPr>
            <a:r>
              <a:rPr lang="en-US" altLang="ko-KR" sz="3400" b="1" dirty="0"/>
              <a:t>                                                       system("</a:t>
            </a:r>
            <a:r>
              <a:rPr lang="en-US" altLang="ko-KR" sz="3400" b="1" dirty="0" err="1"/>
              <a:t>cls</a:t>
            </a:r>
            <a:r>
              <a:rPr lang="en-US" altLang="ko-KR" sz="3400" b="1" dirty="0"/>
              <a:t>");</a:t>
            </a:r>
          </a:p>
          <a:p>
            <a:pPr>
              <a:buNone/>
            </a:pPr>
            <a:r>
              <a:rPr lang="en-US" altLang="ko-KR" sz="3400" b="1" dirty="0"/>
              <a:t>			break;</a:t>
            </a:r>
          </a:p>
          <a:p>
            <a:pPr>
              <a:buNone/>
            </a:pPr>
            <a:r>
              <a:rPr lang="en-US" altLang="ko-KR" dirty="0"/>
              <a:t>			</a:t>
            </a:r>
            <a:endParaRPr lang="ko-KR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100" b="1" dirty="0"/>
              <a:t>                  </a:t>
            </a:r>
          </a:p>
          <a:p>
            <a:pPr>
              <a:buNone/>
            </a:pPr>
            <a:r>
              <a:rPr lang="en-US" altLang="ko-KR" sz="1100" b="1" dirty="0"/>
              <a:t>                            case '5':						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b.displaymember</a:t>
            </a:r>
            <a:r>
              <a:rPr lang="en-US" altLang="ko-KR" sz="1100" b="1" dirty="0"/>
              <a:t>();  //</a:t>
            </a:r>
            <a:r>
              <a:rPr lang="ko-KR" altLang="en-US" sz="1100" b="1" dirty="0"/>
              <a:t>회원 목록 출력 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			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			break;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</a:p>
          <a:p>
            <a:pPr>
              <a:buNone/>
            </a:pPr>
            <a:r>
              <a:rPr lang="en-US" altLang="ko-KR" sz="1100" b="1" dirty="0"/>
              <a:t>		case '6':						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b.modifymember</a:t>
            </a:r>
            <a:r>
              <a:rPr lang="en-US" altLang="ko-KR" sz="1100" b="1" dirty="0"/>
              <a:t>();  //</a:t>
            </a:r>
            <a:r>
              <a:rPr lang="ko-KR" altLang="en-US" sz="1100" b="1" dirty="0"/>
              <a:t>회원 정보 수정함수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			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			break;	</a:t>
            </a:r>
          </a:p>
          <a:p>
            <a:pPr>
              <a:buNone/>
            </a:pPr>
            <a:r>
              <a:rPr lang="en-US" altLang="ko-KR" sz="1100" b="1" dirty="0"/>
              <a:t>		</a:t>
            </a:r>
          </a:p>
          <a:p>
            <a:pPr>
              <a:buNone/>
            </a:pPr>
            <a:r>
              <a:rPr lang="en-US" altLang="ko-KR" sz="1100" b="1" dirty="0"/>
              <a:t>		case '7':						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a.Rentvideo</a:t>
            </a:r>
            <a:r>
              <a:rPr lang="en-US" altLang="ko-KR" sz="1100" b="1" dirty="0"/>
              <a:t>();   //</a:t>
            </a:r>
            <a:r>
              <a:rPr lang="ko-KR" altLang="en-US" sz="1100" b="1" dirty="0"/>
              <a:t>비디오 대여함수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		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			break;			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</a:p>
          <a:p>
            <a:pPr>
              <a:buNone/>
            </a:pPr>
            <a:r>
              <a:rPr lang="en-US" altLang="ko-KR" sz="1100" b="1" dirty="0"/>
              <a:t>		case '8':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a.Invideo</a:t>
            </a:r>
            <a:r>
              <a:rPr lang="en-US" altLang="ko-KR" sz="1100" b="1" dirty="0"/>
              <a:t>();  //</a:t>
            </a:r>
            <a:r>
              <a:rPr lang="ko-KR" altLang="en-US" sz="1100" b="1" dirty="0"/>
              <a:t>비디오 반납함수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		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			break;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976664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100" b="1" dirty="0"/>
              <a:t>                   </a:t>
            </a:r>
          </a:p>
          <a:p>
            <a:pPr>
              <a:buNone/>
            </a:pPr>
            <a:endParaRPr lang="en-US" altLang="ko-KR" sz="1100" b="1" dirty="0"/>
          </a:p>
          <a:p>
            <a:pPr>
              <a:buNone/>
            </a:pPr>
            <a:r>
              <a:rPr lang="en-US" altLang="ko-KR" sz="1100" b="1" dirty="0"/>
              <a:t>                           case '9':						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a.RentedvideoShow</a:t>
            </a:r>
            <a:r>
              <a:rPr lang="en-US" altLang="ko-KR" sz="1100" b="1" dirty="0"/>
              <a:t>();  //</a:t>
            </a:r>
            <a:r>
              <a:rPr lang="ko-KR" altLang="en-US" sz="1100" b="1" dirty="0"/>
              <a:t>대여중인 비디오 출력함수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			break;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</a:p>
          <a:p>
            <a:pPr>
              <a:buNone/>
            </a:pPr>
            <a:r>
              <a:rPr lang="en-US" altLang="ko-KR" sz="1100" b="1" dirty="0"/>
              <a:t>		case ‘0':</a:t>
            </a:r>
          </a:p>
          <a:p>
            <a:pPr>
              <a:buNone/>
            </a:pPr>
            <a:r>
              <a:rPr lang="en-US" altLang="ko-KR" sz="1100" b="1" dirty="0"/>
              <a:t>			</a:t>
            </a:r>
            <a:r>
              <a:rPr lang="en-US" altLang="ko-KR" sz="1100" b="1" dirty="0" err="1"/>
              <a:t>a.blacklist</a:t>
            </a:r>
            <a:r>
              <a:rPr lang="en-US" altLang="ko-KR" sz="1100" b="1" dirty="0"/>
              <a:t>();  //</a:t>
            </a:r>
            <a:r>
              <a:rPr lang="ko-KR" altLang="en-US" sz="1100" b="1" dirty="0"/>
              <a:t>블랙리스트 출력함수 실행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&lt;&lt;"Enter</a:t>
            </a:r>
            <a:r>
              <a:rPr lang="ko-KR" altLang="en-US" sz="1100" b="1" dirty="0"/>
              <a:t>를 입력하세요</a:t>
            </a:r>
            <a:r>
              <a:rPr lang="en-US" altLang="ko-KR" sz="1100" b="1" dirty="0"/>
              <a:t>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                                               </a:t>
            </a:r>
            <a:r>
              <a:rPr lang="en-US" altLang="ko-KR" sz="1100" b="1" dirty="0" err="1"/>
              <a:t>getch</a:t>
            </a:r>
            <a:r>
              <a:rPr lang="en-US" altLang="ko-KR" sz="1100" b="1" dirty="0"/>
              <a:t>();</a:t>
            </a:r>
          </a:p>
          <a:p>
            <a:pPr>
              <a:buNone/>
            </a:pPr>
            <a:r>
              <a:rPr lang="en-US" altLang="ko-KR" sz="1100" b="1" dirty="0"/>
              <a:t>			system("</a:t>
            </a:r>
            <a:r>
              <a:rPr lang="en-US" altLang="ko-KR" sz="1100" b="1" dirty="0" err="1"/>
              <a:t>cls</a:t>
            </a:r>
            <a:r>
              <a:rPr lang="en-US" altLang="ko-KR" sz="1100" b="1" dirty="0"/>
              <a:t>");</a:t>
            </a:r>
          </a:p>
          <a:p>
            <a:pPr>
              <a:buNone/>
            </a:pPr>
            <a:r>
              <a:rPr lang="en-US" altLang="ko-KR" sz="1100" b="1" dirty="0"/>
              <a:t>                                                       break;</a:t>
            </a:r>
          </a:p>
          <a:p>
            <a:pPr>
              <a:buNone/>
            </a:pPr>
            <a:r>
              <a:rPr lang="en-US" altLang="ko-KR" sz="1100" b="1" dirty="0"/>
              <a:t>	    </a:t>
            </a:r>
          </a:p>
          <a:p>
            <a:pPr>
              <a:buNone/>
            </a:pPr>
            <a:r>
              <a:rPr lang="en-US" altLang="ko-KR" sz="1100" b="1" dirty="0"/>
              <a:t>		case 'q':</a:t>
            </a:r>
            <a:endParaRPr lang="ko-KR" altLang="en-US" sz="1100" b="1" dirty="0"/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</a:t>
            </a:r>
            <a:r>
              <a:rPr lang="ko-KR" altLang="en-US" sz="1100" b="1" dirty="0"/>
              <a:t>프로그램을 종료합니다</a:t>
            </a:r>
            <a:r>
              <a:rPr lang="en-US" altLang="ko-KR" sz="1100" b="1" dirty="0"/>
              <a:t>. "&lt;&lt;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             </a:t>
            </a:r>
          </a:p>
          <a:p>
            <a:pPr>
              <a:buNone/>
            </a:pPr>
            <a:r>
              <a:rPr lang="en-US" altLang="ko-KR" sz="1100" b="1" dirty="0"/>
              <a:t>			return 0;</a:t>
            </a:r>
          </a:p>
          <a:p>
            <a:pPr>
              <a:buNone/>
            </a:pPr>
            <a:r>
              <a:rPr lang="en-US" altLang="ko-KR" sz="1100" b="1" dirty="0"/>
              <a:t>			default:  //</a:t>
            </a:r>
            <a:r>
              <a:rPr lang="ko-KR" altLang="en-US" sz="1100" b="1" dirty="0"/>
              <a:t>잘못된 입력</a:t>
            </a:r>
          </a:p>
          <a:p>
            <a:pPr>
              <a:buNone/>
            </a:pPr>
            <a:r>
              <a:rPr lang="ko-KR" altLang="en-US" sz="1100" b="1" dirty="0"/>
              <a:t>			</a:t>
            </a:r>
            <a:r>
              <a:rPr lang="en-US" altLang="ko-KR" sz="1100" b="1" dirty="0" err="1"/>
              <a:t>cout</a:t>
            </a:r>
            <a:r>
              <a:rPr lang="en-US" altLang="ko-KR" sz="1100" b="1" dirty="0"/>
              <a:t>&lt;&lt;"</a:t>
            </a:r>
            <a:r>
              <a:rPr lang="ko-KR" altLang="en-US" sz="1100" b="1" dirty="0"/>
              <a:t>잘못된 입력입니다 </a:t>
            </a:r>
            <a:r>
              <a:rPr lang="en-US" altLang="ko-KR" sz="1100" b="1" dirty="0"/>
              <a:t>-&gt; "&lt;&lt;Menu&lt;&lt;</a:t>
            </a:r>
            <a:r>
              <a:rPr lang="en-US" altLang="ko-KR" sz="1100" b="1" dirty="0" err="1"/>
              <a:t>endl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		break;</a:t>
            </a:r>
          </a:p>
          <a:p>
            <a:pPr>
              <a:buNone/>
            </a:pPr>
            <a:r>
              <a:rPr lang="en-US" altLang="ko-KR" sz="1100" b="1" dirty="0"/>
              <a:t>		}//end of switch</a:t>
            </a:r>
          </a:p>
          <a:p>
            <a:pPr>
              <a:buNone/>
            </a:pPr>
            <a:r>
              <a:rPr lang="en-US" altLang="ko-KR" sz="1100" b="1" dirty="0"/>
              <a:t>	}//end of while</a:t>
            </a:r>
          </a:p>
          <a:p>
            <a:pPr>
              <a:buNone/>
            </a:pPr>
            <a:r>
              <a:rPr lang="en-US" altLang="ko-KR" sz="1100" b="1" dirty="0"/>
              <a:t>}</a:t>
            </a:r>
            <a:endParaRPr lang="ko-KR" altLang="en-US" sz="1100" b="1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800" b="1" dirty="0"/>
              <a:t>(2)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전역변수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Video_Num</a:t>
            </a:r>
            <a:r>
              <a:rPr lang="en-US" altLang="ko-KR" sz="1600" dirty="0"/>
              <a:t> </a:t>
            </a:r>
            <a:r>
              <a:rPr lang="en-US" altLang="ko-KR" sz="1600"/>
              <a:t>= 0;                       </a:t>
            </a:r>
            <a:r>
              <a:rPr lang="en-US" altLang="ko-KR" sz="1600" dirty="0"/>
              <a:t>//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현재까지 입력된 비디오 수 </a:t>
            </a: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Video </a:t>
            </a:r>
            <a:r>
              <a:rPr lang="en-US" altLang="ko-KR" sz="1600" dirty="0" err="1"/>
              <a:t>vList</a:t>
            </a:r>
            <a:r>
              <a:rPr lang="en-US" altLang="ko-KR" sz="1600" dirty="0"/>
              <a:t>[MAX_VIDEO];            //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Video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저장을 위한 배열</a:t>
            </a: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 err="1"/>
              <a:t>int</a:t>
            </a:r>
            <a:r>
              <a:rPr lang="en-US" altLang="ko-KR" sz="1600" dirty="0"/>
              <a:t> </a:t>
            </a:r>
            <a:r>
              <a:rPr lang="en-US" altLang="ko-KR" sz="1600" dirty="0" err="1"/>
              <a:t>member_Num</a:t>
            </a:r>
            <a:r>
              <a:rPr lang="en-US" altLang="ko-KR" sz="1600" dirty="0"/>
              <a:t> = 0;                   //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현재까지 입력된 회원 수 </a:t>
            </a: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Member </a:t>
            </a:r>
            <a:r>
              <a:rPr lang="en-US" altLang="ko-KR" sz="1600" dirty="0" err="1"/>
              <a:t>mList</a:t>
            </a:r>
            <a:r>
              <a:rPr lang="en-US" altLang="ko-KR" sz="1600" dirty="0"/>
              <a:t>[MAX_MEMBER];     //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Member 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저장을 위한 배열</a:t>
            </a: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FILE *f;                                            //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파일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I/O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를 위한 포인터 변수 선언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#define MAX_VIDEO 100             //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최대 비디오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100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개로 정의</a:t>
            </a:r>
          </a:p>
          <a:p>
            <a:pPr>
              <a:buNone/>
            </a:pPr>
            <a:r>
              <a:rPr lang="en-US" altLang="ko-KR" sz="1600" dirty="0"/>
              <a:t> </a:t>
            </a:r>
          </a:p>
          <a:p>
            <a:pPr>
              <a:buNone/>
            </a:pPr>
            <a:r>
              <a:rPr lang="en-US" altLang="ko-KR" sz="1600" dirty="0"/>
              <a:t>#define MAX_MEMBER 100         //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최대 회원 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100</a:t>
            </a:r>
            <a:r>
              <a:rPr lang="ko-KR" altLang="en-US" sz="1600" dirty="0">
                <a:latin typeface="굴림체" pitchFamily="49" charset="-127"/>
                <a:ea typeface="굴림체" pitchFamily="49" charset="-127"/>
              </a:rPr>
              <a:t>명으로 정의</a:t>
            </a:r>
            <a:endParaRPr lang="en-US" altLang="ko-KR" sz="16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  <a:p>
            <a:pPr>
              <a:buNone/>
            </a:pPr>
            <a:endParaRPr lang="en-US" altLang="ko-KR" sz="16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800" b="1" dirty="0"/>
              <a:t>(3) Video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클래스의 멤버함수들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  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Addvideo</a:t>
            </a:r>
            <a:r>
              <a:rPr lang="en-US" altLang="ko-KR" sz="2400" dirty="0">
                <a:ea typeface="굴림체" pitchFamily="49" charset="-127"/>
              </a:rPr>
              <a:t>();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  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1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비디오등록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 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Searchvideo</a:t>
            </a:r>
            <a:r>
              <a:rPr lang="en-US" altLang="ko-KR" sz="2400" dirty="0">
                <a:ea typeface="굴림체" pitchFamily="49" charset="-127"/>
              </a:rPr>
              <a:t>(); 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2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 검색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 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displayvideo</a:t>
            </a:r>
            <a:r>
              <a:rPr lang="en-US" altLang="ko-KR" sz="2400" dirty="0">
                <a:ea typeface="굴림체" pitchFamily="49" charset="-127"/>
              </a:rPr>
              <a:t>();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3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 목록 출력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 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Rentvideo</a:t>
            </a:r>
            <a:r>
              <a:rPr lang="en-US" altLang="ko-KR" sz="2400" dirty="0">
                <a:ea typeface="굴림체" pitchFamily="49" charset="-127"/>
              </a:rPr>
              <a:t>();    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4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 대여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Invideo</a:t>
            </a:r>
            <a:r>
              <a:rPr lang="en-US" altLang="ko-KR" sz="2400" dirty="0">
                <a:ea typeface="굴림체" pitchFamily="49" charset="-127"/>
              </a:rPr>
              <a:t>();        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5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 반납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RentedvideoShow</a:t>
            </a:r>
            <a:r>
              <a:rPr lang="en-US" altLang="ko-KR" sz="2400" dirty="0">
                <a:ea typeface="굴림체" pitchFamily="49" charset="-127"/>
              </a:rPr>
              <a:t>(); 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6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대여중인 비디오목록 출력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blacklist();    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7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블랙리스트 관리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  <a:endParaRPr lang="ko-KR" altLang="en-US" sz="24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332656"/>
            <a:ext cx="6923112" cy="619268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ko-KR" dirty="0"/>
              <a:t> 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400" b="1" dirty="0"/>
              <a:t>[1] void </a:t>
            </a:r>
            <a:r>
              <a:rPr lang="en-US" altLang="ko-KR" sz="2400" b="1" dirty="0" err="1"/>
              <a:t>Addvideo</a:t>
            </a:r>
            <a:r>
              <a:rPr lang="en-US" altLang="ko-KR" sz="2400" b="1" dirty="0"/>
              <a:t>(); 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번을 선택하면 비디오 등록이 가능합니다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 등록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은 자동으로 부여되는 제목과 비디오번호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출연배우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록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일자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대여가격을 입력할 수 있고 모두 입력 시 저장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이 완료됩니다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Enter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키를 누르면 다시 초기화면으로 돌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아갑니다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23528" y="247257"/>
            <a:ext cx="8496945" cy="6278088"/>
          </a:xfr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404664"/>
            <a:ext cx="6851104" cy="6120680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2400" b="1" dirty="0"/>
              <a:t>[2] void </a:t>
            </a:r>
            <a:r>
              <a:rPr lang="en-US" altLang="ko-KR" sz="2400" b="1" dirty="0" err="1"/>
              <a:t>Searchvideo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dirty="0"/>
              <a:t> </a:t>
            </a:r>
            <a:endParaRPr lang="en-US" altLang="ko-KR" dirty="0"/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등록한 비디오를 검색해서 보여주는 기능을 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디오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제목을 입력 받으면 비디오 등록 정보가 모두 표시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5577483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altLang="ko-KR" dirty="0"/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1.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프로젝트 명칭</a:t>
            </a:r>
          </a:p>
          <a:p>
            <a:pPr fontAlgn="base">
              <a:buNone/>
            </a:pPr>
            <a:r>
              <a:rPr lang="en-US" altLang="ko-KR" dirty="0"/>
              <a:t>  </a:t>
            </a:r>
            <a:r>
              <a:rPr lang="en-US" altLang="ko-KR" sz="2400" dirty="0"/>
              <a:t>VIDEO SHOP</a:t>
            </a:r>
            <a:r>
              <a:rPr lang="ko-KR" altLang="en-US" sz="2400" dirty="0"/>
              <a:t>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관리 프로그램 </a:t>
            </a:r>
          </a:p>
          <a:p>
            <a:pPr fontAlgn="base">
              <a:buNone/>
            </a:pPr>
            <a:endParaRPr lang="en-US" altLang="ko-KR" b="1" dirty="0"/>
          </a:p>
          <a:p>
            <a:pPr fontAlgn="base">
              <a:buNone/>
            </a:pPr>
            <a:endParaRPr lang="en-US" altLang="ko-KR" b="1" dirty="0"/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2.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프로젝트 목적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dirty="0"/>
              <a:t>   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본 프로젝트는 비디오 대여점에서의 실무 관리프로그램을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C++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를 사용하여 간단한 구조의 설계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및 사용자가 원하는 비디오관리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고객관리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대여관리 등을 편리하게 구현하는데 있습니다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400" dirty="0">
              <a:latin typeface="굴림체" pitchFamily="49" charset="-127"/>
              <a:ea typeface="굴림체" pitchFamily="49" charset="-127"/>
            </a:endParaRP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2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395536" y="332655"/>
            <a:ext cx="8424936" cy="6120681"/>
          </a:xfr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404664"/>
            <a:ext cx="6635080" cy="5976664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en-US" altLang="ko-KR" sz="2400" b="1" dirty="0"/>
              <a:t>[3] void </a:t>
            </a:r>
            <a:r>
              <a:rPr lang="en-US" altLang="ko-KR" sz="2400" b="1" dirty="0" err="1"/>
              <a:t>displayvideo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sz="2400" dirty="0"/>
              <a:t> 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이제까지 등록한 모든 비디오정보를 출력해줍니다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(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검색 필요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X)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3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332656"/>
            <a:ext cx="8208912" cy="6120680"/>
          </a:xfr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264696"/>
          </a:xfrm>
        </p:spPr>
        <p:txBody>
          <a:bodyPr/>
          <a:lstStyle/>
          <a:p>
            <a:pPr>
              <a:buNone/>
            </a:pPr>
            <a:endParaRPr lang="en-US" altLang="ko-KR" sz="2800" dirty="0"/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[4] void </a:t>
            </a:r>
            <a:r>
              <a:rPr lang="en-US" altLang="ko-KR" sz="2800" b="1" dirty="0" err="1"/>
              <a:t>Rentvideo</a:t>
            </a:r>
            <a:r>
              <a:rPr lang="en-US" altLang="ko-KR" sz="2800" b="1" dirty="0"/>
              <a:t>();</a:t>
            </a:r>
          </a:p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800" dirty="0"/>
              <a:t> </a:t>
            </a:r>
          </a:p>
          <a:p>
            <a:pPr>
              <a:buNone/>
            </a:pPr>
            <a:r>
              <a:rPr lang="en-US" altLang="ko-KR" sz="2800" dirty="0"/>
              <a:t>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비디오를 대여하는 기능을 하는 함수로서 이 함수가 실</a:t>
            </a:r>
            <a:endParaRPr lang="en-US" altLang="ko-KR" sz="24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4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행 되려면 반드시 회원등록이 선행되어야 합니다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7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260649"/>
            <a:ext cx="8208911" cy="6408711"/>
          </a:xfr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043608" y="404664"/>
            <a:ext cx="6923112" cy="6120680"/>
          </a:xfrm>
        </p:spPr>
        <p:txBody>
          <a:bodyPr/>
          <a:lstStyle/>
          <a:p>
            <a:endParaRPr lang="en-US" altLang="ko-KR" sz="2800" dirty="0"/>
          </a:p>
          <a:p>
            <a:pPr>
              <a:buNone/>
            </a:pPr>
            <a:r>
              <a:rPr lang="en-US" altLang="ko-KR" sz="2800" dirty="0"/>
              <a:t> </a:t>
            </a:r>
          </a:p>
          <a:p>
            <a:pPr>
              <a:buNone/>
            </a:pPr>
            <a:r>
              <a:rPr lang="en-US" altLang="ko-KR" sz="2400" b="1" dirty="0"/>
              <a:t>[5] void </a:t>
            </a:r>
            <a:r>
              <a:rPr lang="en-US" altLang="ko-KR" sz="2400" b="1" dirty="0" err="1"/>
              <a:t>Invideo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비디오를 반납하는 기능을 하는 함수로서 이 함수 또한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실행되려면 반드시 회원등록이 선행되어야 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</a:t>
            </a:r>
            <a:endParaRPr lang="ko-KR" altLang="en-US" b="1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8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467544" y="188640"/>
            <a:ext cx="8280920" cy="6480720"/>
          </a:xfr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332656"/>
            <a:ext cx="6635080" cy="6048672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400" b="1" dirty="0"/>
              <a:t>[6] void </a:t>
            </a:r>
            <a:r>
              <a:rPr lang="en-US" altLang="ko-KR" sz="2400" b="1" dirty="0" err="1"/>
              <a:t>RentedvideoShow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</a:t>
            </a:r>
          </a:p>
          <a:p>
            <a:pPr>
              <a:buNone/>
            </a:pPr>
            <a:r>
              <a:rPr lang="en-US" altLang="ko-KR" sz="2800" b="1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대여중인 비디오를 출력하는 기능을 하는 함수입니다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9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260648"/>
            <a:ext cx="8136903" cy="6408713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87624" y="404664"/>
            <a:ext cx="7067128" cy="6048672"/>
          </a:xfrm>
        </p:spPr>
        <p:txBody>
          <a:bodyPr/>
          <a:lstStyle/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400" b="1" dirty="0"/>
              <a:t>[7] void blacklist();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b="1" dirty="0"/>
              <a:t> </a:t>
            </a:r>
          </a:p>
          <a:p>
            <a:pPr>
              <a:buNone/>
            </a:pPr>
            <a:r>
              <a:rPr lang="en-US" altLang="ko-KR" sz="2400" b="1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대여일로부터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2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박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3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일이 지난 후에 반납하면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1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일 당 연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체료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500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원을 물어야 하며 동시에 블랙리스트로 등록이 </a:t>
            </a: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됩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5649491"/>
          </a:xfrm>
        </p:spPr>
        <p:txBody>
          <a:bodyPr/>
          <a:lstStyle/>
          <a:p>
            <a:pPr>
              <a:buNone/>
            </a:pPr>
            <a:endParaRPr lang="ko-KR" altLang="en-US" dirty="0"/>
          </a:p>
          <a:p>
            <a:pPr marL="0" indent="0" algn="just" fontAlgn="base">
              <a:lnSpc>
                <a:spcPct val="160000"/>
              </a:lnSpc>
              <a:spcBef>
                <a:spcPts val="0"/>
              </a:spcBef>
              <a:buNone/>
            </a:pPr>
            <a:endParaRPr lang="ko-KR" altLang="en-US" kern="0" spc="0" dirty="0">
              <a:solidFill>
                <a:srgbClr val="000000"/>
              </a:solidFill>
            </a:endParaRPr>
          </a:p>
          <a:p>
            <a:pPr>
              <a:buNone/>
            </a:pPr>
            <a:endParaRPr lang="ko-KR" altLang="en-US" dirty="0"/>
          </a:p>
        </p:txBody>
      </p:sp>
      <p:pic>
        <p:nvPicPr>
          <p:cNvPr id="6" name="그림 5" descr="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11560" y="1268760"/>
            <a:ext cx="7920880" cy="5328592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611560" y="404664"/>
            <a:ext cx="792088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3.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프로그램 세부 기능</a:t>
            </a:r>
          </a:p>
          <a:p>
            <a:endParaRPr lang="ko-KR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10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332656"/>
            <a:ext cx="8208912" cy="6264696"/>
          </a:xfr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92688"/>
          </a:xfrm>
        </p:spPr>
        <p:txBody>
          <a:bodyPr/>
          <a:lstStyle/>
          <a:p>
            <a:pPr>
              <a:buNone/>
            </a:pPr>
            <a:endParaRPr lang="en-US" altLang="ko-KR" dirty="0"/>
          </a:p>
          <a:p>
            <a:pPr>
              <a:buNone/>
            </a:pPr>
            <a:endParaRPr lang="en-US" altLang="ko-KR" sz="2400" b="1" dirty="0"/>
          </a:p>
          <a:p>
            <a:pPr>
              <a:buNone/>
            </a:pPr>
            <a:r>
              <a:rPr lang="en-US" altLang="ko-KR" sz="2800" b="1" dirty="0"/>
              <a:t>(4) Member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클래스의 멤버함수들</a:t>
            </a:r>
            <a:endParaRPr lang="en-US" altLang="ko-KR" sz="28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  </a:t>
            </a:r>
          </a:p>
          <a:p>
            <a:pPr>
              <a:buNone/>
            </a:pPr>
            <a:r>
              <a:rPr lang="en-US" altLang="ko-KR" sz="2800" b="1" dirty="0"/>
              <a:t>   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Addmember</a:t>
            </a:r>
            <a:r>
              <a:rPr lang="en-US" altLang="ko-KR" sz="2400" dirty="0">
                <a:ea typeface="굴림체" pitchFamily="49" charset="-127"/>
              </a:rPr>
              <a:t>();      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1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회원등록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	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displaymember</a:t>
            </a:r>
            <a:r>
              <a:rPr lang="en-US" altLang="ko-KR" sz="2400" dirty="0">
                <a:ea typeface="굴림체" pitchFamily="49" charset="-127"/>
              </a:rPr>
              <a:t>();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2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회원목록출력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  </a:t>
            </a:r>
            <a:r>
              <a:rPr lang="en-US" altLang="ko-KR" sz="2400" dirty="0">
                <a:ea typeface="굴림체" pitchFamily="49" charset="-127"/>
              </a:rPr>
              <a:t>void </a:t>
            </a:r>
            <a:r>
              <a:rPr lang="en-US" altLang="ko-KR" sz="2400" dirty="0" err="1">
                <a:ea typeface="굴림체" pitchFamily="49" charset="-127"/>
              </a:rPr>
              <a:t>modifymember</a:t>
            </a:r>
            <a:r>
              <a:rPr lang="en-US" altLang="ko-KR" sz="2400" dirty="0">
                <a:ea typeface="굴림체" pitchFamily="49" charset="-127"/>
              </a:rPr>
              <a:t>();  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// 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기능 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3 (</a:t>
            </a:r>
            <a:r>
              <a:rPr lang="ko-KR" altLang="en-US" sz="2400" dirty="0">
                <a:latin typeface="굴림체" pitchFamily="49" charset="-127"/>
                <a:ea typeface="굴림체" pitchFamily="49" charset="-127"/>
              </a:rPr>
              <a:t>회원정보수정</a:t>
            </a:r>
            <a:r>
              <a:rPr lang="en-US" altLang="ko-KR" sz="2400" dirty="0">
                <a:latin typeface="굴림체" pitchFamily="49" charset="-127"/>
                <a:ea typeface="굴림체" pitchFamily="49" charset="-127"/>
              </a:rPr>
              <a:t>)</a:t>
            </a:r>
          </a:p>
          <a:p>
            <a:pPr>
              <a:buNone/>
            </a:pPr>
            <a:r>
              <a:rPr lang="en-US" altLang="ko-KR" sz="2800" b="1" dirty="0"/>
              <a:t>	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476672"/>
            <a:ext cx="6779096" cy="6048672"/>
          </a:xfrm>
        </p:spPr>
        <p:txBody>
          <a:bodyPr/>
          <a:lstStyle/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400" b="1" dirty="0"/>
              <a:t>[1] void </a:t>
            </a:r>
            <a:r>
              <a:rPr lang="en-US" altLang="ko-KR" sz="2400" b="1" dirty="0" err="1"/>
              <a:t>Addmember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  </a:t>
            </a:r>
          </a:p>
          <a:p>
            <a:pPr>
              <a:buNone/>
            </a:pPr>
            <a:r>
              <a:rPr lang="en-US" altLang="ko-KR" sz="2800" b="1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회원등록을 위한 함수입니다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회원의 이름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주소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핸드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폰 번호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회원등록일 등의 정보를 설정할 수 있도록 합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4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8136903" cy="6120680"/>
          </a:xfr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331640" y="548680"/>
            <a:ext cx="6635080" cy="5775920"/>
          </a:xfrm>
        </p:spPr>
        <p:txBody>
          <a:bodyPr/>
          <a:lstStyle/>
          <a:p>
            <a:endParaRPr lang="en-US" altLang="ko-KR" dirty="0"/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400" b="1" dirty="0"/>
              <a:t>[2] void </a:t>
            </a:r>
            <a:r>
              <a:rPr lang="en-US" altLang="ko-KR" sz="2400" b="1" dirty="0" err="1"/>
              <a:t>displaymember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400" dirty="0"/>
              <a:t> </a:t>
            </a:r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등록된 회원정보를 출력하는 기능을 하는 함수입니다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6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404664"/>
            <a:ext cx="7848872" cy="6048672"/>
          </a:xfr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115616" y="476672"/>
            <a:ext cx="6995120" cy="5976664"/>
          </a:xfrm>
        </p:spPr>
        <p:txBody>
          <a:bodyPr/>
          <a:lstStyle/>
          <a:p>
            <a:pPr>
              <a:buNone/>
            </a:pPr>
            <a:endParaRPr lang="en-US" altLang="ko-KR" sz="2800" dirty="0"/>
          </a:p>
          <a:p>
            <a:pPr>
              <a:buNone/>
            </a:pPr>
            <a:r>
              <a:rPr lang="en-US" altLang="ko-KR" sz="2400" b="1" dirty="0"/>
              <a:t>[3] void </a:t>
            </a:r>
            <a:r>
              <a:rPr lang="en-US" altLang="ko-KR" sz="2400" b="1" dirty="0" err="1"/>
              <a:t>modifymember</a:t>
            </a:r>
            <a:r>
              <a:rPr lang="en-US" altLang="ko-KR" sz="2400" b="1" dirty="0"/>
              <a:t>();</a:t>
            </a:r>
          </a:p>
          <a:p>
            <a:pPr>
              <a:buNone/>
            </a:pPr>
            <a:endParaRPr lang="en-US" altLang="ko-KR" sz="2800" b="1" dirty="0"/>
          </a:p>
          <a:p>
            <a:pPr>
              <a:buNone/>
            </a:pPr>
            <a:r>
              <a:rPr lang="en-US" altLang="ko-KR" sz="2800" b="1" dirty="0"/>
              <a:t> </a:t>
            </a:r>
          </a:p>
          <a:p>
            <a:pPr>
              <a:buNone/>
            </a:pPr>
            <a:r>
              <a:rPr lang="en-US" altLang="ko-KR" sz="2800" b="1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등록된 회원의 정보를 수정하는 기능을 하는 함수입니다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</a:p>
          <a:p>
            <a:pPr>
              <a:buNone/>
            </a:pPr>
            <a:r>
              <a:rPr lang="en-US" altLang="ko-KR" sz="2000" b="1" dirty="0">
                <a:latin typeface="굴림체" pitchFamily="49" charset="-127"/>
                <a:ea typeface="굴림체" pitchFamily="49" charset="-127"/>
              </a:rPr>
              <a:t> </a:t>
            </a: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주소 수정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핸드폰 번호 수정이 있습니다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내용 개체 틀 5" descr="5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539552" y="404664"/>
            <a:ext cx="8084943" cy="6048672"/>
          </a:xfr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내용 개체 틀 3" descr="5-1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611560" y="476673"/>
            <a:ext cx="7992887" cy="6048672"/>
          </a:xfr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259632" y="476672"/>
            <a:ext cx="6995120" cy="5904656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altLang="ko-KR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800" b="1" dirty="0">
                <a:latin typeface="굴림체" pitchFamily="49" charset="-127"/>
                <a:ea typeface="굴림체" pitchFamily="49" charset="-127"/>
              </a:rPr>
              <a:t>4. </a:t>
            </a:r>
            <a:r>
              <a:rPr lang="ko-KR" altLang="en-US" sz="2800" b="1" dirty="0">
                <a:latin typeface="굴림체" pitchFamily="49" charset="-127"/>
                <a:ea typeface="굴림체" pitchFamily="49" charset="-127"/>
              </a:rPr>
              <a:t>결론</a:t>
            </a:r>
          </a:p>
          <a:p>
            <a:pPr fontAlgn="base">
              <a:buNone/>
            </a:pPr>
            <a:endParaRPr lang="en-US" altLang="ko-KR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>
                <a:latin typeface="굴림체" pitchFamily="49" charset="-127"/>
                <a:ea typeface="굴림체" pitchFamily="49" charset="-127"/>
              </a:rPr>
              <a:t>일반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 혹은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DVD,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도서 대여점에서의 실무 사용을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프로그램의 기본 구조를 파악하여 그 동안 배운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C++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의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class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등을 사용하여 보다 더 효율적으로 구현하는 데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주안점을 두려고 노력하였습니다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ko-KR" altLang="en-US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264696"/>
          </a:xfrm>
        </p:spPr>
        <p:txBody>
          <a:bodyPr>
            <a:normAutofit fontScale="40000" lnSpcReduction="20000"/>
          </a:bodyPr>
          <a:lstStyle/>
          <a:p>
            <a:pPr fontAlgn="base">
              <a:buNone/>
            </a:pPr>
            <a:endParaRPr lang="en-US" altLang="ko-KR" b="1" dirty="0"/>
          </a:p>
          <a:p>
            <a:pPr marL="514350" indent="-514350" fontAlgn="base">
              <a:buNone/>
            </a:pPr>
            <a:endParaRPr lang="en-US" altLang="ko-KR" sz="4000" b="1" dirty="0"/>
          </a:p>
          <a:p>
            <a:pPr marL="514350" indent="-514350" fontAlgn="base">
              <a:buNone/>
            </a:pPr>
            <a:r>
              <a:rPr lang="en-US" altLang="ko-KR" sz="5000" b="1" u="sng" dirty="0"/>
              <a:t>1) </a:t>
            </a:r>
            <a:r>
              <a:rPr lang="ko-KR" altLang="en-US" sz="5000" b="1" u="sng" dirty="0">
                <a:latin typeface="굴림체" pitchFamily="49" charset="-127"/>
                <a:ea typeface="굴림체" pitchFamily="49" charset="-127"/>
              </a:rPr>
              <a:t>프로그램 메뉴 구성</a:t>
            </a:r>
            <a:endParaRPr lang="en-US" altLang="ko-KR" sz="5000" b="1" u="sng" dirty="0">
              <a:latin typeface="굴림체" pitchFamily="49" charset="-127"/>
              <a:ea typeface="굴림체" pitchFamily="49" charset="-127"/>
            </a:endParaRPr>
          </a:p>
          <a:p>
            <a:pPr marL="514350" indent="-514350" fontAlgn="base">
              <a:buNone/>
            </a:pPr>
            <a:endParaRPr lang="en-US" altLang="ko-KR" b="1" dirty="0"/>
          </a:p>
          <a:p>
            <a:pPr marL="514350" indent="-514350" fontAlgn="base">
              <a:buNone/>
            </a:pPr>
            <a:r>
              <a:rPr lang="en-US" altLang="ko-KR" sz="4000" b="1" dirty="0">
                <a:latin typeface="굴림체" pitchFamily="49" charset="-127"/>
                <a:ea typeface="굴림체" pitchFamily="49" charset="-127"/>
              </a:rPr>
              <a:t>[1]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 관리</a:t>
            </a:r>
            <a:endParaRPr lang="ko-KR" altLang="en-US" sz="4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①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 등록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비디오의 등록</a:t>
            </a:r>
          </a:p>
          <a:p>
            <a:pPr fontAlgn="base">
              <a:buNone/>
            </a:pP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비디오등록정보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제목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비디오번호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출연배우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등록일자</a:t>
            </a: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②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 검색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고객이 원하는 비디오 검색 기능</a:t>
            </a: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③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 비디오 목록 출력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등록된 비디오의 전체 목록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 (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현재 대여상황도 출력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)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출력</a:t>
            </a:r>
          </a:p>
          <a:p>
            <a:pPr fontAlgn="base">
              <a:buNone/>
            </a:pPr>
            <a:endParaRPr lang="en-US" altLang="ko-KR" sz="4000" b="1" dirty="0"/>
          </a:p>
          <a:p>
            <a:pPr fontAlgn="base">
              <a:buNone/>
            </a:pPr>
            <a:r>
              <a:rPr lang="en-US" altLang="ko-KR" sz="4000" b="1" dirty="0">
                <a:latin typeface="굴림체" pitchFamily="49" charset="-127"/>
                <a:ea typeface="굴림체" pitchFamily="49" charset="-127"/>
              </a:rPr>
              <a:t>[2]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고객 관리</a:t>
            </a:r>
            <a:endParaRPr lang="en-US" altLang="ko-KR" sz="40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④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회원 등록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회원을 등록</a:t>
            </a: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⑤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회원 목록 출력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등록된 회원의 전체 목록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(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현재 대여상황도 출력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)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출력</a:t>
            </a:r>
          </a:p>
          <a:p>
            <a:pPr fontAlgn="base">
              <a:buNone/>
            </a:pP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-&gt;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회원 정보 출력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해당 회원의 정보 출력</a:t>
            </a: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⑥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회원 정보 수정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회원의 주소 및 전화번호 변경 </a:t>
            </a:r>
            <a:endParaRPr lang="en-US" altLang="ko-KR" sz="4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40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4000" b="1" dirty="0">
                <a:latin typeface="굴림체" pitchFamily="49" charset="-127"/>
                <a:ea typeface="굴림체" pitchFamily="49" charset="-127"/>
              </a:rPr>
              <a:t>[3]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대여 관리</a:t>
            </a:r>
            <a:endParaRPr lang="en-US" altLang="ko-KR" sz="40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⑦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 대여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비디오 대여 </a:t>
            </a:r>
            <a:endParaRPr lang="en-US" altLang="ko-KR" sz="4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⑧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비디오 반납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비디오 반납</a:t>
            </a: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⑨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 대여 중 비디오 출력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대여중인 비디오 출력</a:t>
            </a:r>
            <a:endParaRPr lang="en-US" altLang="ko-KR" sz="4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⑩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블랙리스트 관리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기능</a:t>
            </a:r>
            <a:r>
              <a:rPr lang="en-US" altLang="ko-KR" sz="4000" dirty="0">
                <a:latin typeface="굴림체" pitchFamily="49" charset="-127"/>
                <a:ea typeface="굴림체" pitchFamily="49" charset="-127"/>
              </a:rPr>
              <a:t>: 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대여기간을 어긴 회원에 대한 블랙리스트 </a:t>
            </a:r>
            <a:endParaRPr lang="en-US" altLang="ko-KR" sz="40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4000" b="1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en-US" altLang="ko-KR" sz="4000" b="1" dirty="0">
                <a:latin typeface="굴림체" pitchFamily="49" charset="-127"/>
                <a:ea typeface="굴림체" pitchFamily="49" charset="-127"/>
              </a:rPr>
              <a:t>[4]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종료</a:t>
            </a:r>
          </a:p>
          <a:p>
            <a:pPr>
              <a:buNone/>
            </a:pP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Ⓠ </a:t>
            </a:r>
            <a:r>
              <a:rPr lang="ko-KR" altLang="en-US" sz="4000" b="1" dirty="0">
                <a:latin typeface="굴림체" pitchFamily="49" charset="-127"/>
                <a:ea typeface="굴림체" pitchFamily="49" charset="-127"/>
              </a:rPr>
              <a:t>종료</a:t>
            </a:r>
            <a:r>
              <a:rPr lang="ko-KR" altLang="en-US" sz="4000" dirty="0">
                <a:latin typeface="굴림체" pitchFamily="49" charset="-127"/>
                <a:ea typeface="굴림체" pitchFamily="49" charset="-127"/>
              </a:rPr>
              <a:t> 기능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548680"/>
            <a:ext cx="8229600" cy="5775920"/>
          </a:xfrm>
        </p:spPr>
        <p:txBody>
          <a:bodyPr/>
          <a:lstStyle/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endParaRPr lang="en-US" altLang="ko-KR" dirty="0"/>
          </a:p>
          <a:p>
            <a:pPr algn="ctr">
              <a:buNone/>
            </a:pPr>
            <a:r>
              <a:rPr lang="ko-KR" altLang="en-US" sz="6000" b="1" dirty="0">
                <a:latin typeface="굴림체" pitchFamily="49" charset="-127"/>
                <a:ea typeface="굴림체" pitchFamily="49" charset="-127"/>
              </a:rPr>
              <a:t>수고하셨습니다</a:t>
            </a:r>
            <a:r>
              <a:rPr lang="en-US" altLang="ko-KR" sz="6000" b="1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6000" b="1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5865515"/>
          </a:xfrm>
        </p:spPr>
        <p:txBody>
          <a:bodyPr>
            <a:normAutofit/>
          </a:bodyPr>
          <a:lstStyle/>
          <a:p>
            <a:pPr fontAlgn="base">
              <a:buNone/>
            </a:pPr>
            <a:endParaRPr lang="en-US" altLang="ko-KR" sz="2000" b="1" dirty="0"/>
          </a:p>
          <a:p>
            <a:pPr fontAlgn="base">
              <a:buNone/>
            </a:pPr>
            <a:r>
              <a:rPr lang="en-US" altLang="ko-KR" sz="2000" b="1" u="sng" dirty="0">
                <a:latin typeface="굴림체" pitchFamily="49" charset="-127"/>
                <a:ea typeface="굴림체" pitchFamily="49" charset="-127"/>
              </a:rPr>
              <a:t>2) </a:t>
            </a:r>
            <a:r>
              <a:rPr lang="ko-KR" altLang="en-US" sz="2000" b="1" u="sng" dirty="0">
                <a:latin typeface="굴림체" pitchFamily="49" charset="-127"/>
                <a:ea typeface="굴림체" pitchFamily="49" charset="-127"/>
              </a:rPr>
              <a:t>프로그램의 </a:t>
            </a:r>
            <a:r>
              <a:rPr lang="en-US" altLang="ko-KR" sz="2000" b="1" u="sng" dirty="0">
                <a:latin typeface="굴림체" pitchFamily="49" charset="-127"/>
                <a:ea typeface="굴림체" pitchFamily="49" charset="-127"/>
              </a:rPr>
              <a:t>class</a:t>
            </a:r>
            <a:r>
              <a:rPr lang="ko-KR" altLang="en-US" sz="2000" b="1" u="sng" dirty="0">
                <a:latin typeface="굴림체" pitchFamily="49" charset="-127"/>
                <a:ea typeface="굴림체" pitchFamily="49" charset="-127"/>
              </a:rPr>
              <a:t> 및 내부 구조</a:t>
            </a:r>
            <a:endParaRPr lang="en-US" altLang="ko-KR" sz="2000" b="1" u="sng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1600" b="1" dirty="0"/>
          </a:p>
          <a:p>
            <a:pPr fontAlgn="base">
              <a:buNone/>
            </a:pPr>
            <a:r>
              <a:rPr lang="en-US" altLang="ko-KR" sz="2400" b="1" dirty="0"/>
              <a:t>(1) Data class</a:t>
            </a:r>
            <a:endParaRPr lang="ko-KR" altLang="en-US" sz="2400" b="1" dirty="0"/>
          </a:p>
          <a:p>
            <a:pPr fontAlgn="base">
              <a:buNone/>
            </a:pPr>
            <a:r>
              <a:rPr lang="ko-KR" altLang="en-US" sz="2000" dirty="0"/>
              <a:t>	</a:t>
            </a:r>
            <a:endParaRPr lang="en-US" altLang="ko-KR" sz="2000" dirty="0"/>
          </a:p>
          <a:p>
            <a:pPr fontAlgn="base">
              <a:buNone/>
            </a:pPr>
            <a:r>
              <a:rPr lang="en-US" altLang="ko-KR" sz="2000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년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월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일의 정보를 입력 받아 설정 및 사용하는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class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로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등록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일자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반납 일자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 등록 일자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연체기능을 위한 대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여일 및 반납일 설정 기능 등이 있습니다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  <a:p>
            <a:pPr fontAlgn="base">
              <a:buNone/>
            </a:pPr>
            <a:endParaRPr lang="ko-KR" altLang="en-US" sz="20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260648"/>
            <a:ext cx="8229600" cy="6192688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200" b="1" dirty="0"/>
              <a:t>class Date   </a:t>
            </a:r>
          </a:p>
          <a:p>
            <a:pPr>
              <a:buNone/>
            </a:pPr>
            <a:r>
              <a:rPr lang="en-US" altLang="ko-KR" sz="1200" b="1" dirty="0"/>
              <a:t>{</a:t>
            </a:r>
          </a:p>
          <a:p>
            <a:pPr>
              <a:buNone/>
            </a:pPr>
            <a:r>
              <a:rPr lang="en-US" altLang="ko-KR" sz="1200" b="1" dirty="0"/>
              <a:t>private:</a:t>
            </a:r>
          </a:p>
          <a:p>
            <a:pPr>
              <a:buNone/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year; //</a:t>
            </a:r>
            <a:r>
              <a:rPr lang="ko-KR" altLang="en-US" sz="1200" b="1" dirty="0"/>
              <a:t>년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month; //</a:t>
            </a:r>
            <a:r>
              <a:rPr lang="ko-KR" altLang="en-US" sz="1200" b="1" dirty="0"/>
              <a:t>월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day; //</a:t>
            </a:r>
            <a:r>
              <a:rPr lang="ko-KR" altLang="en-US" sz="1200" b="1" dirty="0"/>
              <a:t>일</a:t>
            </a:r>
          </a:p>
          <a:p>
            <a:pPr>
              <a:buNone/>
            </a:pPr>
            <a:r>
              <a:rPr lang="ko-KR" altLang="en-US" sz="1200" b="1" dirty="0"/>
              <a:t>	</a:t>
            </a:r>
          </a:p>
          <a:p>
            <a:pPr>
              <a:buNone/>
            </a:pPr>
            <a:r>
              <a:rPr lang="en-US" altLang="ko-KR" sz="1200" b="1" dirty="0"/>
              <a:t>public:</a:t>
            </a:r>
          </a:p>
          <a:p>
            <a:pPr>
              <a:buNone/>
            </a:pPr>
            <a:r>
              <a:rPr lang="en-US" altLang="ko-KR" sz="1200" b="1" dirty="0"/>
              <a:t>	friend class Video;    //Date</a:t>
            </a:r>
            <a:r>
              <a:rPr lang="ko-KR" altLang="en-US" sz="1200" b="1" dirty="0"/>
              <a:t>클래스의 </a:t>
            </a:r>
            <a:r>
              <a:rPr lang="en-US" altLang="ko-KR" sz="1200" b="1" dirty="0"/>
              <a:t>private</a:t>
            </a:r>
            <a:r>
              <a:rPr lang="ko-KR" altLang="en-US" sz="1200" b="1" dirty="0"/>
              <a:t>변수 </a:t>
            </a:r>
            <a:r>
              <a:rPr lang="ko-KR" altLang="en-US" sz="1200" b="1" dirty="0" err="1"/>
              <a:t>사용하기위해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Video </a:t>
            </a:r>
            <a:r>
              <a:rPr lang="ko-KR" altLang="en-US" sz="1200" b="1" dirty="0"/>
              <a:t>클래스와 </a:t>
            </a:r>
            <a:r>
              <a:rPr lang="en-US" altLang="ko-KR" sz="1200" b="1" dirty="0"/>
              <a:t>friend</a:t>
            </a:r>
            <a:r>
              <a:rPr lang="ko-KR" altLang="en-US" sz="1200" b="1" dirty="0"/>
              <a:t>선언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friend class Member;   //Date</a:t>
            </a:r>
            <a:r>
              <a:rPr lang="ko-KR" altLang="en-US" sz="1200" b="1" dirty="0"/>
              <a:t>클래스의 </a:t>
            </a:r>
            <a:r>
              <a:rPr lang="en-US" altLang="ko-KR" sz="1200" b="1" dirty="0"/>
              <a:t>private</a:t>
            </a:r>
            <a:r>
              <a:rPr lang="ko-KR" altLang="en-US" sz="1200" b="1" dirty="0"/>
              <a:t>변수 </a:t>
            </a:r>
            <a:r>
              <a:rPr lang="ko-KR" altLang="en-US" sz="1200" b="1" dirty="0" err="1"/>
              <a:t>사용하기위해</a:t>
            </a:r>
            <a:r>
              <a:rPr lang="ko-KR" altLang="en-US" sz="1200" b="1" dirty="0"/>
              <a:t> </a:t>
            </a:r>
            <a:r>
              <a:rPr lang="en-US" altLang="ko-KR" sz="1200" b="1" dirty="0"/>
              <a:t>Member </a:t>
            </a:r>
            <a:r>
              <a:rPr lang="ko-KR" altLang="en-US" sz="1200" b="1" dirty="0"/>
              <a:t>클래스와 </a:t>
            </a:r>
            <a:r>
              <a:rPr lang="en-US" altLang="ko-KR" sz="1200" b="1" dirty="0"/>
              <a:t>friend</a:t>
            </a:r>
            <a:r>
              <a:rPr lang="ko-KR" altLang="en-US" sz="1200" b="1" dirty="0"/>
              <a:t>선언</a:t>
            </a:r>
          </a:p>
          <a:p>
            <a:pPr>
              <a:buNone/>
            </a:pPr>
            <a:r>
              <a:rPr lang="ko-KR" altLang="en-US" sz="1200" b="1" dirty="0"/>
              <a:t>	</a:t>
            </a:r>
            <a:r>
              <a:rPr lang="en-US" altLang="ko-KR" sz="1200" b="1" dirty="0"/>
              <a:t>Date(){}; //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함수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</a:t>
            </a:r>
          </a:p>
          <a:p>
            <a:pPr>
              <a:buNone/>
            </a:pPr>
            <a:r>
              <a:rPr lang="en-US" altLang="ko-KR" sz="1200" b="1" dirty="0"/>
              <a:t>	Date(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_year,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_month, 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_day) //</a:t>
            </a:r>
            <a:r>
              <a:rPr lang="ko-KR" altLang="en-US" sz="1200" b="1" dirty="0" err="1"/>
              <a:t>생성자</a:t>
            </a:r>
            <a:r>
              <a:rPr lang="ko-KR" altLang="en-US" sz="1200" b="1" dirty="0"/>
              <a:t> 함수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{</a:t>
            </a:r>
          </a:p>
          <a:p>
            <a:pPr>
              <a:buNone/>
            </a:pPr>
            <a:r>
              <a:rPr lang="en-US" altLang="ko-KR" sz="1200" b="1" dirty="0"/>
              <a:t>		year=_year;</a:t>
            </a:r>
          </a:p>
          <a:p>
            <a:pPr>
              <a:buNone/>
            </a:pPr>
            <a:r>
              <a:rPr lang="en-US" altLang="ko-KR" sz="1200" b="1" dirty="0"/>
              <a:t>		month=_month;</a:t>
            </a:r>
          </a:p>
          <a:p>
            <a:pPr>
              <a:buNone/>
            </a:pPr>
            <a:r>
              <a:rPr lang="en-US" altLang="ko-KR" sz="1200" b="1" dirty="0"/>
              <a:t>		day=_day;</a:t>
            </a:r>
          </a:p>
          <a:p>
            <a:pPr>
              <a:buNone/>
            </a:pPr>
            <a:r>
              <a:rPr lang="en-US" altLang="ko-KR" sz="1200" b="1" dirty="0"/>
              <a:t>	}</a:t>
            </a:r>
          </a:p>
          <a:p>
            <a:pPr>
              <a:buNone/>
            </a:pPr>
            <a:r>
              <a:rPr lang="en-US" altLang="ko-KR" sz="1200" b="1" dirty="0"/>
              <a:t>	~Date(){}; //</a:t>
            </a:r>
            <a:r>
              <a:rPr lang="ko-KR" altLang="en-US" sz="1200" b="1" dirty="0" err="1"/>
              <a:t>소멸자</a:t>
            </a:r>
            <a:r>
              <a:rPr lang="ko-KR" altLang="en-US" sz="1200" b="1" dirty="0"/>
              <a:t> 함수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</a:t>
            </a:r>
          </a:p>
          <a:p>
            <a:pPr>
              <a:buNone/>
            </a:pPr>
            <a:r>
              <a:rPr lang="en-US" altLang="ko-KR" sz="1200" b="1" dirty="0"/>
              <a:t>	void </a:t>
            </a:r>
            <a:r>
              <a:rPr lang="en-US" altLang="ko-KR" sz="1200" b="1" dirty="0" err="1"/>
              <a:t>setYear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_year); //</a:t>
            </a:r>
            <a:r>
              <a:rPr lang="ko-KR" altLang="en-US" sz="1200" b="1" dirty="0"/>
              <a:t>연도 </a:t>
            </a:r>
            <a:r>
              <a:rPr lang="en-US" altLang="ko-KR" sz="1200" b="1" dirty="0"/>
              <a:t>year</a:t>
            </a:r>
            <a:r>
              <a:rPr lang="ko-KR" altLang="en-US" sz="1200" b="1" dirty="0"/>
              <a:t>를 수정한다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void </a:t>
            </a:r>
            <a:r>
              <a:rPr lang="en-US" altLang="ko-KR" sz="1200" b="1" dirty="0" err="1"/>
              <a:t>setMonth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_month); //</a:t>
            </a:r>
            <a:r>
              <a:rPr lang="ko-KR" altLang="en-US" sz="1200" b="1" dirty="0"/>
              <a:t>월 </a:t>
            </a:r>
            <a:r>
              <a:rPr lang="en-US" altLang="ko-KR" sz="1200" b="1" dirty="0"/>
              <a:t>month</a:t>
            </a:r>
            <a:r>
              <a:rPr lang="ko-KR" altLang="en-US" sz="1200" b="1" dirty="0"/>
              <a:t>를 수정한다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void </a:t>
            </a:r>
            <a:r>
              <a:rPr lang="en-US" altLang="ko-KR" sz="1200" b="1" dirty="0" err="1"/>
              <a:t>setDay</a:t>
            </a:r>
            <a:r>
              <a:rPr lang="en-US" altLang="ko-KR" sz="1200" b="1" dirty="0"/>
              <a:t>(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_day); //day</a:t>
            </a:r>
            <a:r>
              <a:rPr lang="ko-KR" altLang="en-US" sz="1200" b="1" dirty="0"/>
              <a:t>를 수정한다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getYear</a:t>
            </a:r>
            <a:r>
              <a:rPr lang="en-US" altLang="ko-KR" sz="1200" b="1" dirty="0"/>
              <a:t>(); //</a:t>
            </a:r>
            <a:r>
              <a:rPr lang="ko-KR" altLang="en-US" sz="1200" b="1" dirty="0"/>
              <a:t>연도를 </a:t>
            </a:r>
            <a:r>
              <a:rPr lang="ko-KR" altLang="en-US" sz="1200" b="1" dirty="0" err="1"/>
              <a:t>리턴한다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getMonth</a:t>
            </a:r>
            <a:r>
              <a:rPr lang="en-US" altLang="ko-KR" sz="1200" b="1" dirty="0"/>
              <a:t>(); //</a:t>
            </a:r>
            <a:r>
              <a:rPr lang="ko-KR" altLang="en-US" sz="1200" b="1" dirty="0"/>
              <a:t>월을 </a:t>
            </a:r>
            <a:r>
              <a:rPr lang="ko-KR" altLang="en-US" sz="1200" b="1" dirty="0" err="1"/>
              <a:t>리턴한다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	</a:t>
            </a:r>
            <a:r>
              <a:rPr lang="en-US" altLang="ko-KR" sz="1200" b="1" dirty="0" err="1"/>
              <a:t>int</a:t>
            </a:r>
            <a:r>
              <a:rPr lang="en-US" altLang="ko-KR" sz="1200" b="1" dirty="0"/>
              <a:t> </a:t>
            </a:r>
            <a:r>
              <a:rPr lang="en-US" altLang="ko-KR" sz="1200" b="1" dirty="0" err="1"/>
              <a:t>getDay</a:t>
            </a:r>
            <a:r>
              <a:rPr lang="en-US" altLang="ko-KR" sz="1200" b="1" dirty="0"/>
              <a:t>(); //</a:t>
            </a:r>
            <a:r>
              <a:rPr lang="ko-KR" altLang="en-US" sz="1200" b="1" dirty="0"/>
              <a:t>일을 </a:t>
            </a:r>
            <a:r>
              <a:rPr lang="ko-KR" altLang="en-US" sz="1200" b="1" dirty="0" err="1"/>
              <a:t>리턴한다</a:t>
            </a:r>
            <a:r>
              <a:rPr lang="en-US" altLang="ko-KR" sz="1200" b="1" dirty="0"/>
              <a:t>.</a:t>
            </a:r>
          </a:p>
          <a:p>
            <a:pPr>
              <a:buNone/>
            </a:pPr>
            <a:r>
              <a:rPr lang="en-US" altLang="ko-KR" sz="1200" b="1" dirty="0"/>
              <a:t>};</a:t>
            </a:r>
            <a:endParaRPr lang="ko-KR" altLang="en-US" sz="12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76672"/>
            <a:ext cx="8229600" cy="6048672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en-US" altLang="ko-KR" sz="2400" b="1" dirty="0"/>
              <a:t>(2) Video class</a:t>
            </a:r>
          </a:p>
          <a:p>
            <a:pPr>
              <a:buNone/>
            </a:pPr>
            <a:r>
              <a:rPr lang="ko-KR" altLang="en-US" sz="2400" dirty="0"/>
              <a:t>         </a:t>
            </a:r>
            <a:endParaRPr lang="en-US" altLang="ko-KR" sz="2400" dirty="0"/>
          </a:p>
          <a:p>
            <a:pPr>
              <a:buNone/>
            </a:pPr>
            <a:r>
              <a:rPr lang="en-US" altLang="ko-KR" sz="2400" dirty="0"/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 대여 관리 프로그램의 가장 핵심적인 기능을 하는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class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로 </a:t>
            </a:r>
            <a:endParaRPr lang="en-US" altLang="ko-KR" sz="20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비디오등록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비디오 목록 출력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비디오 검색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비디오 대여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비디오</a:t>
            </a:r>
            <a:endParaRPr lang="en-US" altLang="ko-KR" sz="2000" b="1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반납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대여 중 비디오출력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b="1" dirty="0">
                <a:latin typeface="굴림체" pitchFamily="49" charset="-127"/>
                <a:ea typeface="굴림체" pitchFamily="49" charset="-127"/>
              </a:rPr>
              <a:t>블랙리스트 관리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7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가지의 기능이 </a:t>
            </a: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있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 등록 시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Video </a:t>
            </a:r>
            <a:r>
              <a:rPr lang="en-US" altLang="ko-KR" sz="2000" dirty="0" err="1">
                <a:latin typeface="굴림체" pitchFamily="49" charset="-127"/>
                <a:ea typeface="굴림체" pitchFamily="49" charset="-127"/>
              </a:rPr>
              <a:t>vList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[MAX_VIDEO]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배열의 각 인덱스에 하나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의 비디오가 등록되며 출력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검색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대여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반납시에도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배열을 </a:t>
            </a: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사용하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여 결과를 얻습니다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생성자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함수는 제목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비디오번호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출연배우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등록일자를 설정할 수 있도록 도와줍니다</a:t>
            </a:r>
            <a:r>
              <a:rPr lang="en-US" altLang="ko-KR" sz="16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1600" dirty="0">
              <a:latin typeface="굴림체" pitchFamily="49" charset="-127"/>
              <a:ea typeface="굴림체" pitchFamily="49" charset="-127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332656"/>
            <a:ext cx="8229600" cy="612068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altLang="ko-KR" sz="1100" b="1" dirty="0"/>
              <a:t>class Video</a:t>
            </a:r>
          </a:p>
          <a:p>
            <a:pPr>
              <a:buNone/>
            </a:pPr>
            <a:r>
              <a:rPr lang="en-US" altLang="ko-KR" sz="1100" b="1" dirty="0"/>
              <a:t>{</a:t>
            </a:r>
          </a:p>
          <a:p>
            <a:pPr>
              <a:buNone/>
            </a:pPr>
            <a:r>
              <a:rPr lang="en-US" altLang="ko-KR" sz="1100" b="1" dirty="0"/>
              <a:t>private:</a:t>
            </a:r>
          </a:p>
          <a:p>
            <a:pPr>
              <a:buNone/>
            </a:pPr>
            <a:r>
              <a:rPr lang="en-US" altLang="ko-KR" sz="1100" b="1" dirty="0"/>
              <a:t>	char </a:t>
            </a:r>
            <a:r>
              <a:rPr lang="en-US" altLang="ko-KR" sz="1100" b="1" dirty="0" err="1"/>
              <a:t>vname</a:t>
            </a:r>
            <a:r>
              <a:rPr lang="en-US" altLang="ko-KR" sz="1100" b="1" dirty="0"/>
              <a:t>[20]; //</a:t>
            </a:r>
            <a:r>
              <a:rPr lang="ko-KR" altLang="en-US" sz="1100" b="1" dirty="0"/>
              <a:t>비디오이름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char </a:t>
            </a:r>
            <a:r>
              <a:rPr lang="en-US" altLang="ko-KR" sz="1100" b="1" dirty="0" err="1"/>
              <a:t>vID</a:t>
            </a:r>
            <a:r>
              <a:rPr lang="en-US" altLang="ko-KR" sz="1100" b="1" dirty="0"/>
              <a:t>[20]; //</a:t>
            </a:r>
            <a:r>
              <a:rPr lang="ko-KR" altLang="en-US" sz="1100" b="1" dirty="0"/>
              <a:t>비디오번호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char </a:t>
            </a:r>
            <a:r>
              <a:rPr lang="en-US" altLang="ko-KR" sz="1100" b="1" dirty="0" err="1"/>
              <a:t>vactor</a:t>
            </a:r>
            <a:r>
              <a:rPr lang="en-US" altLang="ko-KR" sz="1100" b="1" dirty="0"/>
              <a:t>[20]; //</a:t>
            </a:r>
            <a:r>
              <a:rPr lang="ko-KR" altLang="en-US" sz="1100" b="1" dirty="0"/>
              <a:t>비디오 주연배우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Date </a:t>
            </a:r>
            <a:r>
              <a:rPr lang="en-US" altLang="ko-KR" sz="1100" b="1" dirty="0" err="1"/>
              <a:t>publishDate</a:t>
            </a:r>
            <a:r>
              <a:rPr lang="en-US" altLang="ko-KR" sz="1100" b="1" dirty="0"/>
              <a:t>; //</a:t>
            </a:r>
            <a:r>
              <a:rPr lang="ko-KR" altLang="en-US" sz="1100" b="1" dirty="0"/>
              <a:t>비디오 등록일자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Date </a:t>
            </a:r>
            <a:r>
              <a:rPr lang="en-US" altLang="ko-KR" sz="1100" b="1" dirty="0" err="1"/>
              <a:t>rendDate</a:t>
            </a:r>
            <a:r>
              <a:rPr lang="en-US" altLang="ko-KR" sz="1100" b="1" dirty="0"/>
              <a:t>;  //</a:t>
            </a:r>
            <a:r>
              <a:rPr lang="ko-KR" altLang="en-US" sz="1100" b="1" dirty="0"/>
              <a:t>비디오 대여일자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Date </a:t>
            </a:r>
            <a:r>
              <a:rPr lang="en-US" altLang="ko-KR" sz="1100" b="1" dirty="0" err="1"/>
              <a:t>inDate</a:t>
            </a:r>
            <a:r>
              <a:rPr lang="en-US" altLang="ko-KR" sz="1100" b="1" dirty="0"/>
              <a:t>;    //</a:t>
            </a:r>
            <a:r>
              <a:rPr lang="ko-KR" altLang="en-US" sz="1100" b="1" dirty="0"/>
              <a:t>비디오 반납일자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 err="1"/>
              <a:t>bool</a:t>
            </a:r>
            <a:r>
              <a:rPr lang="en-US" altLang="ko-KR" sz="1100" b="1" dirty="0"/>
              <a:t> </a:t>
            </a:r>
            <a:r>
              <a:rPr lang="en-US" altLang="ko-KR" sz="1100" b="1" dirty="0" err="1"/>
              <a:t>rended</a:t>
            </a:r>
            <a:r>
              <a:rPr lang="en-US" altLang="ko-KR" sz="1100" b="1" dirty="0"/>
              <a:t>;    //</a:t>
            </a:r>
            <a:r>
              <a:rPr lang="ko-KR" altLang="en-US" sz="1100" b="1" dirty="0"/>
              <a:t>비디오 대여를 위한 </a:t>
            </a:r>
            <a:r>
              <a:rPr lang="en-US" altLang="ko-KR" sz="1100" b="1" dirty="0" err="1"/>
              <a:t>bool</a:t>
            </a:r>
            <a:r>
              <a:rPr lang="ko-KR" altLang="en-US" sz="1100" b="1" dirty="0"/>
              <a:t>변수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 err="1"/>
              <a:t>int</a:t>
            </a:r>
            <a:r>
              <a:rPr lang="en-US" altLang="ko-KR" sz="1100" b="1" dirty="0"/>
              <a:t> price;       //</a:t>
            </a:r>
            <a:r>
              <a:rPr lang="ko-KR" altLang="en-US" sz="1100" b="1" dirty="0"/>
              <a:t>비디오 대여가격을 위한 변수    </a:t>
            </a:r>
          </a:p>
          <a:p>
            <a:pPr>
              <a:buNone/>
            </a:pPr>
            <a:r>
              <a:rPr lang="en-US" altLang="ko-KR" sz="1100" b="1" dirty="0"/>
              <a:t>public:</a:t>
            </a:r>
          </a:p>
          <a:p>
            <a:pPr>
              <a:buNone/>
            </a:pPr>
            <a:r>
              <a:rPr lang="en-US" altLang="ko-KR" sz="1100" b="1" dirty="0"/>
              <a:t>	friend class Member;  //Member</a:t>
            </a:r>
            <a:r>
              <a:rPr lang="ko-KR" altLang="en-US" sz="1100" b="1" dirty="0"/>
              <a:t>클래스와 </a:t>
            </a:r>
            <a:r>
              <a:rPr lang="en-US" altLang="ko-KR" sz="1100" b="1" dirty="0"/>
              <a:t>friend </a:t>
            </a:r>
            <a:r>
              <a:rPr lang="ko-KR" altLang="en-US" sz="1100" b="1" dirty="0"/>
              <a:t>선언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Video(){};  //</a:t>
            </a:r>
            <a:r>
              <a:rPr lang="ko-KR" altLang="en-US" sz="1100" b="1" dirty="0" err="1"/>
              <a:t>생성자함수</a:t>
            </a:r>
            <a:r>
              <a:rPr lang="ko-KR" altLang="en-US" sz="1100" b="1" dirty="0"/>
              <a:t> 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Video(char* _</a:t>
            </a:r>
            <a:r>
              <a:rPr lang="en-US" altLang="ko-KR" sz="1100" b="1" dirty="0" err="1"/>
              <a:t>vname</a:t>
            </a:r>
            <a:r>
              <a:rPr lang="en-US" altLang="ko-KR" sz="1100" b="1" dirty="0"/>
              <a:t>, char* _</a:t>
            </a:r>
            <a:r>
              <a:rPr lang="en-US" altLang="ko-KR" sz="1100" b="1" dirty="0" err="1"/>
              <a:t>vID</a:t>
            </a:r>
            <a:r>
              <a:rPr lang="en-US" altLang="ko-KR" sz="1100" b="1" dirty="0"/>
              <a:t>, char* _</a:t>
            </a:r>
            <a:r>
              <a:rPr lang="en-US" altLang="ko-KR" sz="1100" b="1" dirty="0" err="1"/>
              <a:t>vactor</a:t>
            </a:r>
            <a:r>
              <a:rPr lang="en-US" altLang="ko-KR" sz="1100" b="1" dirty="0"/>
              <a:t>, Date&amp; _</a:t>
            </a:r>
            <a:r>
              <a:rPr lang="en-US" altLang="ko-KR" sz="1100" b="1" dirty="0" err="1"/>
              <a:t>publishDate</a:t>
            </a:r>
            <a:r>
              <a:rPr lang="en-US" altLang="ko-KR" sz="1100" b="1" dirty="0"/>
              <a:t>)// </a:t>
            </a:r>
            <a:r>
              <a:rPr lang="ko-KR" altLang="en-US" sz="1100" b="1" dirty="0" err="1"/>
              <a:t>생성자</a:t>
            </a:r>
            <a:r>
              <a:rPr lang="ko-KR" altLang="en-US" sz="1100" b="1" dirty="0"/>
              <a:t> 함수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{</a:t>
            </a:r>
          </a:p>
          <a:p>
            <a:pPr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/>
              <a:t>strcpy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vname,_vname</a:t>
            </a:r>
            <a:r>
              <a:rPr lang="en-US" altLang="ko-KR" sz="1100" b="1" dirty="0"/>
              <a:t>);</a:t>
            </a:r>
          </a:p>
          <a:p>
            <a:pPr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/>
              <a:t>strcpy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vID</a:t>
            </a:r>
            <a:r>
              <a:rPr lang="en-US" altLang="ko-KR" sz="1100" b="1" dirty="0"/>
              <a:t>, _</a:t>
            </a:r>
            <a:r>
              <a:rPr lang="en-US" altLang="ko-KR" sz="1100" b="1" dirty="0" err="1"/>
              <a:t>vID</a:t>
            </a:r>
            <a:r>
              <a:rPr lang="en-US" altLang="ko-KR" sz="1100" b="1" dirty="0"/>
              <a:t>);</a:t>
            </a:r>
          </a:p>
          <a:p>
            <a:pPr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/>
              <a:t>strcpy</a:t>
            </a:r>
            <a:r>
              <a:rPr lang="en-US" altLang="ko-KR" sz="1100" b="1" dirty="0"/>
              <a:t>(</a:t>
            </a:r>
            <a:r>
              <a:rPr lang="en-US" altLang="ko-KR" sz="1100" b="1" dirty="0" err="1"/>
              <a:t>vactor</a:t>
            </a:r>
            <a:r>
              <a:rPr lang="en-US" altLang="ko-KR" sz="1100" b="1" dirty="0"/>
              <a:t>, _</a:t>
            </a:r>
            <a:r>
              <a:rPr lang="en-US" altLang="ko-KR" sz="1100" b="1" dirty="0" err="1"/>
              <a:t>vactor</a:t>
            </a:r>
            <a:r>
              <a:rPr lang="en-US" altLang="ko-KR" sz="1100" b="1" dirty="0"/>
              <a:t>);</a:t>
            </a:r>
          </a:p>
          <a:p>
            <a:pPr>
              <a:buNone/>
            </a:pPr>
            <a:r>
              <a:rPr lang="en-US" altLang="ko-KR" sz="1100" b="1" dirty="0"/>
              <a:t>		</a:t>
            </a:r>
            <a:r>
              <a:rPr lang="en-US" altLang="ko-KR" sz="1100" b="1" dirty="0" err="1"/>
              <a:t>publishDate</a:t>
            </a:r>
            <a:r>
              <a:rPr lang="en-US" altLang="ko-KR" sz="1100" b="1" dirty="0"/>
              <a:t>=_</a:t>
            </a:r>
            <a:r>
              <a:rPr lang="en-US" altLang="ko-KR" sz="1100" b="1" dirty="0" err="1"/>
              <a:t>publishDate</a:t>
            </a:r>
            <a:r>
              <a:rPr lang="en-US" altLang="ko-KR" sz="1100" b="1" dirty="0"/>
              <a:t>;</a:t>
            </a:r>
          </a:p>
          <a:p>
            <a:pPr>
              <a:buNone/>
            </a:pPr>
            <a:r>
              <a:rPr lang="en-US" altLang="ko-KR" sz="1100" b="1" dirty="0"/>
              <a:t>	}</a:t>
            </a:r>
          </a:p>
          <a:p>
            <a:pPr>
              <a:buNone/>
            </a:pPr>
            <a:r>
              <a:rPr lang="en-US" altLang="ko-KR" sz="1100" b="1" dirty="0"/>
              <a:t>       ~Video(){};  //</a:t>
            </a:r>
            <a:r>
              <a:rPr lang="ko-KR" altLang="en-US" sz="1100" b="1" dirty="0" err="1"/>
              <a:t>소멸자함수</a:t>
            </a:r>
            <a:r>
              <a:rPr lang="ko-KR" altLang="en-US" sz="1100" b="1" dirty="0"/>
              <a:t> </a:t>
            </a:r>
          </a:p>
          <a:p>
            <a:pPr>
              <a:buNone/>
            </a:pPr>
            <a:r>
              <a:rPr lang="ko-KR" altLang="en-US" sz="1100" b="1" dirty="0"/>
              <a:t>	</a:t>
            </a:r>
            <a:r>
              <a:rPr lang="en-US" altLang="ko-KR" sz="1100" b="1" dirty="0"/>
              <a:t>void </a:t>
            </a:r>
            <a:r>
              <a:rPr lang="en-US" altLang="ko-KR" sz="1100" b="1" dirty="0" err="1"/>
              <a:t>Addvideo</a:t>
            </a:r>
            <a:r>
              <a:rPr lang="en-US" altLang="ko-KR" sz="1100" b="1" dirty="0"/>
              <a:t>();   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1 (</a:t>
            </a:r>
            <a:r>
              <a:rPr lang="ko-KR" altLang="en-US" sz="1100" b="1" dirty="0"/>
              <a:t>비디오등록</a:t>
            </a:r>
            <a:r>
              <a:rPr lang="en-US" altLang="ko-KR" sz="1100" b="1" dirty="0"/>
              <a:t>) </a:t>
            </a:r>
          </a:p>
          <a:p>
            <a:pPr>
              <a:buNone/>
            </a:pPr>
            <a:r>
              <a:rPr lang="en-US" altLang="ko-KR" sz="1100" b="1" dirty="0"/>
              <a:t>	void </a:t>
            </a:r>
            <a:r>
              <a:rPr lang="en-US" altLang="ko-KR" sz="1100" b="1" dirty="0" err="1"/>
              <a:t>Searchvideo</a:t>
            </a:r>
            <a:r>
              <a:rPr lang="en-US" altLang="ko-KR" sz="1100" b="1" dirty="0"/>
              <a:t>(); 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2 (</a:t>
            </a:r>
            <a:r>
              <a:rPr lang="ko-KR" altLang="en-US" sz="1100" b="1" dirty="0"/>
              <a:t>비디오 검색</a:t>
            </a:r>
            <a:r>
              <a:rPr lang="en-US" altLang="ko-KR" sz="1100" b="1" dirty="0"/>
              <a:t>) </a:t>
            </a:r>
          </a:p>
          <a:p>
            <a:pPr>
              <a:buNone/>
            </a:pPr>
            <a:r>
              <a:rPr lang="en-US" altLang="ko-KR" sz="1100" b="1" dirty="0"/>
              <a:t>	void </a:t>
            </a:r>
            <a:r>
              <a:rPr lang="en-US" altLang="ko-KR" sz="1100" b="1" dirty="0" err="1"/>
              <a:t>displayvideo</a:t>
            </a:r>
            <a:r>
              <a:rPr lang="en-US" altLang="ko-KR" sz="1100" b="1" dirty="0"/>
              <a:t>();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3 (</a:t>
            </a:r>
            <a:r>
              <a:rPr lang="ko-KR" altLang="en-US" sz="1100" b="1" dirty="0"/>
              <a:t>비디오 목록 출력</a:t>
            </a:r>
            <a:r>
              <a:rPr lang="en-US" altLang="ko-KR" sz="1100" b="1" dirty="0"/>
              <a:t>) </a:t>
            </a:r>
          </a:p>
          <a:p>
            <a:pPr>
              <a:buNone/>
            </a:pPr>
            <a:r>
              <a:rPr lang="en-US" altLang="ko-KR" sz="1100" b="1" dirty="0"/>
              <a:t>	void </a:t>
            </a:r>
            <a:r>
              <a:rPr lang="en-US" altLang="ko-KR" sz="1100" b="1" dirty="0" err="1"/>
              <a:t>Rentvideo</a:t>
            </a:r>
            <a:r>
              <a:rPr lang="en-US" altLang="ko-KR" sz="1100" b="1" dirty="0"/>
              <a:t>();   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4 (</a:t>
            </a:r>
            <a:r>
              <a:rPr lang="ko-KR" altLang="en-US" sz="1100" b="1" dirty="0"/>
              <a:t>비디오 대여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en-US" altLang="ko-KR" sz="1100" b="1" dirty="0"/>
              <a:t>	void </a:t>
            </a:r>
            <a:r>
              <a:rPr lang="en-US" altLang="ko-KR" sz="1100" b="1" dirty="0" err="1"/>
              <a:t>Invideo</a:t>
            </a:r>
            <a:r>
              <a:rPr lang="en-US" altLang="ko-KR" sz="1100" b="1" dirty="0"/>
              <a:t>();     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5 (</a:t>
            </a:r>
            <a:r>
              <a:rPr lang="ko-KR" altLang="en-US" sz="1100" b="1" dirty="0"/>
              <a:t>비디오 반납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en-US" altLang="ko-KR" sz="1100" b="1" dirty="0"/>
              <a:t>	void </a:t>
            </a:r>
            <a:r>
              <a:rPr lang="en-US" altLang="ko-KR" sz="1100" b="1" dirty="0" err="1"/>
              <a:t>RentedvideoShow</a:t>
            </a:r>
            <a:r>
              <a:rPr lang="en-US" altLang="ko-KR" sz="1100" b="1" dirty="0"/>
              <a:t>();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6 (</a:t>
            </a:r>
            <a:r>
              <a:rPr lang="ko-KR" altLang="en-US" sz="1100" b="1" dirty="0"/>
              <a:t>대여중인 비디오목록 출력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en-US" altLang="ko-KR" sz="1100" b="1" dirty="0"/>
              <a:t>	void blacklist();         // </a:t>
            </a:r>
            <a:r>
              <a:rPr lang="ko-KR" altLang="en-US" sz="1100" b="1" dirty="0"/>
              <a:t>기능 </a:t>
            </a:r>
            <a:r>
              <a:rPr lang="en-US" altLang="ko-KR" sz="1100" b="1" dirty="0"/>
              <a:t>7 (</a:t>
            </a:r>
            <a:r>
              <a:rPr lang="ko-KR" altLang="en-US" sz="1100" b="1" dirty="0"/>
              <a:t>블랙리스트 관리</a:t>
            </a:r>
            <a:r>
              <a:rPr lang="en-US" altLang="ko-KR" sz="1100" b="1" dirty="0"/>
              <a:t>)</a:t>
            </a:r>
          </a:p>
          <a:p>
            <a:pPr>
              <a:buNone/>
            </a:pPr>
            <a:r>
              <a:rPr lang="en-US" altLang="ko-KR" sz="1100" b="1" dirty="0"/>
              <a:t>};</a:t>
            </a:r>
          </a:p>
          <a:p>
            <a:pPr>
              <a:buNone/>
            </a:pPr>
            <a:endParaRPr lang="en-US" altLang="ko-KR" sz="1200" b="1" dirty="0"/>
          </a:p>
          <a:p>
            <a:pPr>
              <a:buNone/>
            </a:pPr>
            <a:r>
              <a:rPr lang="en-US" altLang="ko-KR" sz="1200" dirty="0"/>
              <a:t>	</a:t>
            </a:r>
          </a:p>
          <a:p>
            <a:pPr>
              <a:buNone/>
            </a:pPr>
            <a:r>
              <a:rPr lang="en-US" altLang="ko-KR" sz="1200" dirty="0"/>
              <a:t>	</a:t>
            </a:r>
            <a:endParaRPr lang="ko-KR" altLang="en-US" sz="1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404664"/>
            <a:ext cx="8229600" cy="6120680"/>
          </a:xfrm>
        </p:spPr>
        <p:txBody>
          <a:bodyPr>
            <a:normAutofit/>
          </a:bodyPr>
          <a:lstStyle/>
          <a:p>
            <a:pPr>
              <a:buNone/>
            </a:pPr>
            <a:endParaRPr lang="en-US" altLang="ko-KR" sz="2400" b="1" dirty="0"/>
          </a:p>
          <a:p>
            <a:pPr>
              <a:buNone/>
            </a:pPr>
            <a:r>
              <a:rPr lang="en-US" altLang="ko-KR" sz="2400" b="1" dirty="0"/>
              <a:t>(3) Member class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회원을 등록하는 것이 기본인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class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로 </a:t>
            </a:r>
            <a:r>
              <a:rPr lang="ko-KR" altLang="en-US" sz="2000" dirty="0" err="1">
                <a:latin typeface="굴림체" pitchFamily="49" charset="-127"/>
                <a:ea typeface="굴림체" pitchFamily="49" charset="-127"/>
              </a:rPr>
              <a:t>생성자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 함수에서는 회원의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이름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주소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핸드폰번호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회원등록일 등의 정보를 설정할 수 있도록 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합니다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또한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Video class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에서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Member class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의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private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변수를 사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용하기 위해 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friend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정의를 해주었습니다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 Member class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의 주된 기</a:t>
            </a: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en-US" altLang="ko-KR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능은 회원등록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회원목록출력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, </a:t>
            </a:r>
            <a:r>
              <a:rPr lang="ko-KR" altLang="en-US" sz="2000" dirty="0">
                <a:latin typeface="굴림체" pitchFamily="49" charset="-127"/>
                <a:ea typeface="굴림체" pitchFamily="49" charset="-127"/>
              </a:rPr>
              <a:t>회원정보수정 기능 등이 있습니다</a:t>
            </a:r>
            <a:r>
              <a:rPr lang="en-US" altLang="ko-KR" sz="2000" dirty="0">
                <a:latin typeface="굴림체" pitchFamily="49" charset="-127"/>
                <a:ea typeface="굴림체" pitchFamily="49" charset="-127"/>
              </a:rPr>
              <a:t>.</a:t>
            </a:r>
            <a:endParaRPr lang="ko-KR" altLang="en-US" sz="2000" dirty="0">
              <a:latin typeface="굴림체" pitchFamily="49" charset="-127"/>
              <a:ea typeface="굴림체" pitchFamily="49" charset="-127"/>
            </a:endParaRPr>
          </a:p>
          <a:p>
            <a:pPr>
              <a:buNone/>
            </a:pPr>
            <a:endParaRPr lang="ko-KR" alt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흐름">
  <a:themeElements>
    <a:clrScheme name="흐름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흐름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흐름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900</TotalTime>
  <Words>2418</Words>
  <Application>Microsoft Office PowerPoint</Application>
  <PresentationFormat>화면 슬라이드 쇼(4:3)</PresentationFormat>
  <Paragraphs>422</Paragraphs>
  <Slides>40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40</vt:i4>
      </vt:variant>
    </vt:vector>
  </HeadingPairs>
  <TitlesOfParts>
    <vt:vector size="45" baseType="lpstr">
      <vt:lpstr>굴림체</vt:lpstr>
      <vt:lpstr>Calibri</vt:lpstr>
      <vt:lpstr>Constantia</vt:lpstr>
      <vt:lpstr>Wingdings 2</vt:lpstr>
      <vt:lpstr>흐름</vt:lpstr>
      <vt:lpstr>졸업프로젝트 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포트폴리오 </dc:title>
  <dc:creator>home</dc:creator>
  <cp:lastModifiedBy>새앙쥐 Jerry</cp:lastModifiedBy>
  <cp:revision>58</cp:revision>
  <dcterms:created xsi:type="dcterms:W3CDTF">2018-08-05T07:33:19Z</dcterms:created>
  <dcterms:modified xsi:type="dcterms:W3CDTF">2023-08-13T05:27:45Z</dcterms:modified>
</cp:coreProperties>
</file>