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12" r:id="rId5"/>
    <p:sldId id="315" r:id="rId6"/>
    <p:sldId id="299" r:id="rId7"/>
    <p:sldId id="318" r:id="rId8"/>
    <p:sldId id="313" r:id="rId9"/>
    <p:sldId id="317" r:id="rId10"/>
    <p:sldId id="316" r:id="rId11"/>
    <p:sldId id="319" r:id="rId12"/>
    <p:sldId id="311" r:id="rId13"/>
    <p:sldId id="31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새앙쥐 Jerry" initials="새J" lastIdx="1" clrIdx="0">
    <p:extLst>
      <p:ext uri="{19B8F6BF-5375-455C-9EA6-DF929625EA0E}">
        <p15:presenceInfo xmlns:p15="http://schemas.microsoft.com/office/powerpoint/2012/main" userId="31b1b032f11946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C5"/>
    <a:srgbClr val="5668B6"/>
    <a:srgbClr val="90D8D6"/>
    <a:srgbClr val="42CEA3"/>
    <a:srgbClr val="40C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8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09AB-7C50-4B3A-881E-25523A50117F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CCB7-486E-41C1-A636-E986982166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8CCB7-486E-41C1-A636-E98698216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E553-2C3D-456E-9FCD-A6A0C1938478}" type="datetimeFigureOut">
              <a:rPr lang="ko-KR" altLang="en-US" smtClean="0"/>
              <a:pPr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3250397" y="4922013"/>
            <a:ext cx="3000396" cy="523875"/>
            <a:chOff x="6072198" y="3857628"/>
            <a:chExt cx="2714644" cy="52387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657226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제작일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2024. 10. 07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0397" y="2481613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TETRIS</a:t>
            </a:r>
            <a:endParaRPr lang="ko-KR" alt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50397" y="4005064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제작자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김상준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최고점 달성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게임이 끝났을 때 가장 높은 점수를 얻은 경우 게임종료 문구와 함께 최고점 달성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6E425-ED57-0FC9-B6E7-8EF0447E1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일시정지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도중에 멈추고 싶은 경우 </a:t>
            </a:r>
            <a:r>
              <a:rPr lang="en-US" altLang="ko-KR" dirty="0"/>
              <a:t>P</a:t>
            </a:r>
            <a:r>
              <a:rPr lang="ko-KR" altLang="en-US" dirty="0"/>
              <a:t>키를 누르면 게임이 일시정지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D881B-34AB-D15D-143C-76984D95C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737618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87E05F-BF0A-A76B-0CF1-4CBFAAAD4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528" y="2714596"/>
            <a:ext cx="7655820" cy="2730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2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2483768" y="3013501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4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343906" y="486394"/>
            <a:ext cx="266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Contents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그룹 31"/>
          <p:cNvGrpSpPr/>
          <p:nvPr/>
        </p:nvGrpSpPr>
        <p:grpSpPr>
          <a:xfrm>
            <a:off x="1143792" y="1934396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소개</a:t>
              </a:r>
            </a:p>
          </p:txBody>
        </p:sp>
      </p:grpSp>
      <p:grpSp>
        <p:nvGrpSpPr>
          <p:cNvPr id="15" name="그룹 31"/>
          <p:cNvGrpSpPr/>
          <p:nvPr/>
        </p:nvGrpSpPr>
        <p:grpSpPr>
          <a:xfrm>
            <a:off x="1143792" y="2895913"/>
            <a:ext cx="3428208" cy="523875"/>
            <a:chOff x="6072198" y="3857628"/>
            <a:chExt cx="3101712" cy="523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기능 및 </a:t>
              </a:r>
              <a:r>
                <a:rPr lang="en-US" altLang="ko-K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333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31"/>
          <p:cNvGrpSpPr/>
          <p:nvPr/>
        </p:nvGrpSpPr>
        <p:grpSpPr>
          <a:xfrm>
            <a:off x="1143792" y="3933056"/>
            <a:ext cx="3428208" cy="523875"/>
            <a:chOff x="6072198" y="3857628"/>
            <a:chExt cx="3101712" cy="523875"/>
          </a:xfrm>
        </p:grpSpPr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6" y="2299065"/>
            <a:ext cx="1666874" cy="31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980123" y="3073517"/>
            <a:ext cx="1508178" cy="10077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940152" y="2299065"/>
            <a:ext cx="1666875" cy="3134541"/>
            <a:chOff x="5652120" y="2527573"/>
            <a:chExt cx="1666875" cy="267652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27573"/>
              <a:ext cx="1666875" cy="267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52" y="3380431"/>
              <a:ext cx="2000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031370" y="44078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점수 </a:t>
            </a:r>
            <a:r>
              <a:rPr lang="en-US" altLang="ko-KR" b="1" dirty="0"/>
              <a:t>UP!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36485A-5E40-58B6-5A43-9866A3028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1886217"/>
            <a:ext cx="6012180" cy="4380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시작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0A0D8-7D22-2AAE-7ADA-DAE6DCAE83B8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시 첫 화면입니다</a:t>
            </a:r>
            <a:r>
              <a:rPr lang="en-US" altLang="ko-KR" dirty="0"/>
              <a:t>. </a:t>
            </a:r>
            <a:r>
              <a:rPr lang="ko-KR" altLang="en-US" dirty="0"/>
              <a:t>아무 키나 누르면 게          </a:t>
            </a:r>
            <a:endParaRPr lang="en-US" altLang="ko-KR" dirty="0"/>
          </a:p>
          <a:p>
            <a:r>
              <a:rPr lang="ko-KR" altLang="en-US" dirty="0"/>
              <a:t>임이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8A9E8-52C4-01BD-A191-40D5FB342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맵 생성 및 블럭 낙하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37C0C-CC9E-0329-E859-48695EBC3F7D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후 맵이 화면에 생성되고 블럭이 낙하하기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C66B56-5DE8-108F-AEDB-AA44BC6BD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3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전체 폭탄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37A16-1EB2-F53F-1B62-C19B147D5D76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</a:t>
            </a:r>
            <a:r>
              <a:rPr lang="en-US" altLang="ko-KR" dirty="0"/>
              <a:t>B</a:t>
            </a:r>
            <a:r>
              <a:rPr lang="ko-KR" altLang="en-US" dirty="0"/>
              <a:t>키를 누르면 쌓여있던 블럭들이 전부 사라지게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0A8E9-CCE5-FA8E-149B-B6906912A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3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블럭 변경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985D5-AA33-6CB6-F636-39F7B5FCA29A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블럭이 마음에 안드는 경우 </a:t>
            </a:r>
            <a:r>
              <a:rPr lang="en-US" altLang="ko-KR"/>
              <a:t>I</a:t>
            </a:r>
            <a:r>
              <a:rPr lang="ko-KR" altLang="en-US"/>
              <a:t>키를 </a:t>
            </a:r>
            <a:r>
              <a:rPr lang="ko-KR" altLang="en-US" dirty="0"/>
              <a:t>누르면 다른 블럭으로 변경되어 등장하게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19DE6-4FBD-4469-8ADB-EA3B27DE5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종료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753E3-9194-3EC4-1D8C-2ED9722A48DB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블럭이 천장에 닿게 되면 게임이 종료되고 점수와 게임 재시작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E85D2-2857-D8B3-ABB6-FE9784310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189</Words>
  <Application>Microsoft Office PowerPoint</Application>
  <PresentationFormat>화면 슬라이드 쇼(4:3)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baek</dc:creator>
  <cp:lastModifiedBy>새앙쥐 Jerry</cp:lastModifiedBy>
  <cp:revision>303</cp:revision>
  <dcterms:created xsi:type="dcterms:W3CDTF">2014-10-24T10:33:27Z</dcterms:created>
  <dcterms:modified xsi:type="dcterms:W3CDTF">2025-01-22T10:35:55Z</dcterms:modified>
</cp:coreProperties>
</file>