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312" r:id="rId5"/>
    <p:sldId id="315" r:id="rId6"/>
    <p:sldId id="299" r:id="rId7"/>
    <p:sldId id="318" r:id="rId8"/>
    <p:sldId id="313" r:id="rId9"/>
    <p:sldId id="317" r:id="rId10"/>
    <p:sldId id="316" r:id="rId11"/>
    <p:sldId id="319" r:id="rId12"/>
    <p:sldId id="311" r:id="rId13"/>
    <p:sldId id="31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새앙쥐 Jerry" initials="새J" lastIdx="1" clrIdx="0">
    <p:extLst>
      <p:ext uri="{19B8F6BF-5375-455C-9EA6-DF929625EA0E}">
        <p15:presenceInfo xmlns:p15="http://schemas.microsoft.com/office/powerpoint/2012/main" userId="31b1b032f11946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0C5"/>
    <a:srgbClr val="5668B6"/>
    <a:srgbClr val="90D8D6"/>
    <a:srgbClr val="42CEA3"/>
    <a:srgbClr val="40C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09AB-7C50-4B3A-881E-25523A50117F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CCB7-486E-41C1-A636-E986982166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7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8CCB7-486E-41C1-A636-E986982166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6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그룹 17"/>
          <p:cNvGrpSpPr/>
          <p:nvPr/>
        </p:nvGrpSpPr>
        <p:grpSpPr>
          <a:xfrm>
            <a:off x="3250397" y="4922013"/>
            <a:ext cx="3000396" cy="523875"/>
            <a:chOff x="6072198" y="3857628"/>
            <a:chExt cx="2714644" cy="523875"/>
          </a:xfrm>
        </p:grpSpPr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6572264" y="3929066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제작일 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2015. 6. 1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50397" y="2481613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TETRIS</a:t>
            </a:r>
            <a:endParaRPr lang="ko-KR" alt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50397" y="4005064"/>
            <a:ext cx="3428208" cy="523875"/>
            <a:chOff x="6072198" y="3857628"/>
            <a:chExt cx="3101712" cy="523875"/>
          </a:xfrm>
        </p:grpSpPr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제작자 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김상준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최고점 갱신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2B677-E3B4-930A-C67A-E4AA589D6A01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게임이 끝났을 때 가장 높은 점수를 얻은 경우 게임종료 문구와 함께 최고점달성 문구가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524DF2-48B5-FBDB-10D9-6980E387A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43" y="1928346"/>
            <a:ext cx="5421579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일시정지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2B677-E3B4-930A-C67A-E4AA589D6A01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게임을 도중에 멈추고 싶은 경우 </a:t>
            </a:r>
            <a:r>
              <a:rPr lang="en-US" altLang="ko-KR" dirty="0"/>
              <a:t>P</a:t>
            </a:r>
            <a:r>
              <a:rPr lang="ko-KR" altLang="en-US" dirty="0"/>
              <a:t>키를 누르면 게임이 일시정지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AFDC34-542B-861B-6FF4-0B5B914A9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4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일정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일정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E8EFB8-310A-FA45-B80D-157E2A26E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0" y="2652478"/>
            <a:ext cx="7316316" cy="2443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82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2483768" y="3013501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4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4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343906" y="486394"/>
            <a:ext cx="2428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Content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5" name="그룹 31"/>
          <p:cNvGrpSpPr/>
          <p:nvPr/>
        </p:nvGrpSpPr>
        <p:grpSpPr>
          <a:xfrm>
            <a:off x="1143792" y="1934396"/>
            <a:ext cx="3428208" cy="523875"/>
            <a:chOff x="6072198" y="3857628"/>
            <a:chExt cx="3101712" cy="523875"/>
          </a:xfrm>
        </p:grpSpPr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</a:t>
              </a:r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소개</a:t>
              </a:r>
            </a:p>
          </p:txBody>
        </p:sp>
      </p:grpSp>
      <p:grpSp>
        <p:nvGrpSpPr>
          <p:cNvPr id="15" name="그룹 31"/>
          <p:cNvGrpSpPr/>
          <p:nvPr/>
        </p:nvGrpSpPr>
        <p:grpSpPr>
          <a:xfrm>
            <a:off x="1143792" y="2895913"/>
            <a:ext cx="3428208" cy="523875"/>
            <a:chOff x="6072198" y="3857628"/>
            <a:chExt cx="3101712" cy="523875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주요 기능 및 </a:t>
              </a:r>
              <a:r>
                <a:rPr lang="en-US" altLang="ko-KR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UI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84784"/>
            <a:ext cx="33337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31"/>
          <p:cNvGrpSpPr/>
          <p:nvPr/>
        </p:nvGrpSpPr>
        <p:grpSpPr>
          <a:xfrm>
            <a:off x="1143792" y="3933056"/>
            <a:ext cx="3428208" cy="523875"/>
            <a:chOff x="6072198" y="3857628"/>
            <a:chExt cx="3101712" cy="523875"/>
          </a:xfrm>
        </p:grpSpPr>
        <p:pic>
          <p:nvPicPr>
            <p:cNvPr id="28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일정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소개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48" y="2254626"/>
            <a:ext cx="1666874" cy="313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842576" y="3060251"/>
            <a:ext cx="1508178" cy="10077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805154" y="2254626"/>
            <a:ext cx="1666875" cy="3134541"/>
            <a:chOff x="5652120" y="2527573"/>
            <a:chExt cx="1666875" cy="2676525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527573"/>
              <a:ext cx="1666875" cy="267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552" y="3380431"/>
              <a:ext cx="20002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3959932" y="428438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점수 </a:t>
            </a:r>
            <a:r>
              <a:rPr lang="en-US" altLang="ko-KR" b="1" dirty="0"/>
              <a:t>UP!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소개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B16FA2-DBF3-9BB3-BB49-BC3E1984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59" y="1890313"/>
            <a:ext cx="6121082" cy="4379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45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시작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F9F572-0416-5BDC-1291-E474032A4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5"/>
            <a:ext cx="5425222" cy="3297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0A0D8-7D22-2AAE-7ADA-DAE6DCAE83B8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시 첫 화면입니다</a:t>
            </a:r>
            <a:r>
              <a:rPr lang="en-US" altLang="ko-KR" dirty="0"/>
              <a:t>. </a:t>
            </a:r>
            <a:r>
              <a:rPr lang="ko-KR" altLang="en-US" dirty="0"/>
              <a:t>아무 키나 누르면 게          </a:t>
            </a:r>
            <a:endParaRPr lang="en-US" altLang="ko-KR" dirty="0"/>
          </a:p>
          <a:p>
            <a:r>
              <a:rPr lang="ko-KR" altLang="en-US" dirty="0"/>
              <a:t>임이 시작됩니다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0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맵 생성 및 블럭 낙하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60D8E2-EA73-7D7F-3518-64C5D96F5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302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37C0C-CC9E-0329-E859-48695EBC3F7D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후 맵이 화면에 생성되고 블럭이 낙하하기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6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전체 폭탄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37A16-1EB2-F53F-1B62-C19B147D5D76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도중 </a:t>
            </a:r>
            <a:r>
              <a:rPr lang="en-US" altLang="ko-KR" dirty="0"/>
              <a:t>B</a:t>
            </a:r>
            <a:r>
              <a:rPr lang="ko-KR" altLang="en-US" dirty="0"/>
              <a:t>키를 누르면 쌓였던 블럭들이 전부 사라지게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23A9B-AEED-2282-00E8-2F9D90981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2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블럭 변경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9985D5-AA33-6CB6-F636-39F7B5FCA29A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도중 블럭이 마음에 안드는 경우 </a:t>
            </a:r>
            <a:r>
              <a:rPr lang="en-US" altLang="ko-KR" dirty="0"/>
              <a:t>I</a:t>
            </a:r>
            <a:r>
              <a:rPr lang="ko-KR" altLang="en-US" dirty="0" err="1"/>
              <a:t>키을</a:t>
            </a:r>
            <a:r>
              <a:rPr lang="ko-KR" altLang="en-US" dirty="0"/>
              <a:t> 누르면 다른 블럭으로 변경되어 등장하게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A1A0C7-90A2-572B-FC77-6AF4795F3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3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6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종료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753E3-9194-3EC4-1D8C-2ED9722A48DB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블럭이 천장에 닿게 되면 게임이 종료되고 점수와 게임재시작 알림문구가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CE1A1C-A4C1-6415-FAC3-A7824FDC0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187</Words>
  <Application>Microsoft Office PowerPoint</Application>
  <PresentationFormat>화면 슬라이드 쇼(4:3)</PresentationFormat>
  <Paragraphs>38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baek</dc:creator>
  <cp:lastModifiedBy>새앙쥐 Jerry</cp:lastModifiedBy>
  <cp:revision>268</cp:revision>
  <dcterms:created xsi:type="dcterms:W3CDTF">2014-10-24T10:33:27Z</dcterms:created>
  <dcterms:modified xsi:type="dcterms:W3CDTF">2024-12-30T10:17:56Z</dcterms:modified>
</cp:coreProperties>
</file>