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6"/>
    <p:restoredTop sz="94743"/>
  </p:normalViewPr>
  <p:slideViewPr>
    <p:cSldViewPr snapToGrid="0" snapToObjects="1" showGuides="1">
      <p:cViewPr varScale="1">
        <p:scale>
          <a:sx n="139" d="100"/>
          <a:sy n="139" d="100"/>
        </p:scale>
        <p:origin x="1168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89886-E66A-E745-826E-9E7EE7F2A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FF81DE-74EA-734B-BA58-7FB6DE45AA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BD6B0-D337-7B47-AC2D-8A31E64B0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F465A-6F96-A94A-B670-B5054112D4BD}" type="datetimeFigureOut">
              <a:rPr lang="en-US" smtClean="0"/>
              <a:t>7/21/19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BE9D6-B8E5-9844-8323-19FF1412E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17889-B9B1-8B4D-A2C6-B22351C2F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D3A2F-BE68-1D40-B344-EADF63039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99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33BB4-0BBB-1647-BA96-9DA98575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135273-F28E-2A47-BFCE-D3DA71ADCE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7144D-5783-194D-B13E-523A9C55C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F465A-6F96-A94A-B670-B5054112D4BD}" type="datetimeFigureOut">
              <a:rPr lang="en-US" smtClean="0"/>
              <a:t>7/21/19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D334F-2984-8344-84B8-18E31AD2A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0BFB3-4EF6-284C-970E-F23127133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D3A2F-BE68-1D40-B344-EADF63039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820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3C701F-7ABD-4547-A254-0FBA703B78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F62249-B1D5-DD48-A6C7-07BE87C7F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63C48-B507-334E-8431-6DB231007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F465A-6F96-A94A-B670-B5054112D4BD}" type="datetimeFigureOut">
              <a:rPr lang="en-US" smtClean="0"/>
              <a:t>7/21/19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A52DB-E28D-E54D-99C5-3118B5775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781D3-A8FE-814E-B04C-15081C9E6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D3A2F-BE68-1D40-B344-EADF63039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92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3DD7E-2D12-4645-99A1-B5C280088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E3031-4AED-8C4F-994C-ACD75D8C6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98D1C-0018-614E-A3C8-0805043B9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F465A-6F96-A94A-B670-B5054112D4BD}" type="datetimeFigureOut">
              <a:rPr lang="en-US" smtClean="0"/>
              <a:t>7/21/19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B99EB-7956-284E-A411-24481467F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1D3DC-74AC-6445-B510-CB888EF21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D3A2F-BE68-1D40-B344-EADF63039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463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48D99-8E21-874B-B30E-DBD3E476B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565E7-251F-144F-8A4C-D864BC0C5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61A2A-6E12-DB47-8982-EED77466C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F465A-6F96-A94A-B670-B5054112D4BD}" type="datetimeFigureOut">
              <a:rPr lang="en-US" smtClean="0"/>
              <a:t>7/21/19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11D67-D29A-5942-81C3-1F5B96899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8BBFF-27CC-B143-A22F-D40A4FB91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D3A2F-BE68-1D40-B344-EADF63039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096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BF94F-A513-FE4A-B807-76F6C6E5C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DE375-DE3C-4249-A8A9-883AFFC823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6BD0EB-400B-3E4F-98C8-336741D5E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12F491-6C35-4F4C-85CB-34CE2F593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F465A-6F96-A94A-B670-B5054112D4BD}" type="datetimeFigureOut">
              <a:rPr lang="en-US" smtClean="0"/>
              <a:t>7/21/19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DB863F-4A08-D143-90F8-A2ABAD49A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272CDE-0A45-C645-A769-7BC553AF7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D3A2F-BE68-1D40-B344-EADF63039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75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7AEDD-6E5A-E141-9970-9DD941BBB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82FBA-3842-CC43-ACB8-0B3C14AB5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83D00F-94FD-0C4F-8A0E-475580058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621A29-E277-0749-BE20-8C27338B49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444FC4-AAB4-3C45-B27D-2596294C66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01A29C-D97F-8049-9B2A-C72D8B56B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F465A-6F96-A94A-B670-B5054112D4BD}" type="datetimeFigureOut">
              <a:rPr lang="en-US" smtClean="0"/>
              <a:t>7/21/19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648EB1-7AFC-1E45-A8FC-ED1A35EDF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3C4C0B-372C-DA4E-A059-E70435992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D3A2F-BE68-1D40-B344-EADF63039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38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F5DE9-C945-6E45-90A5-AC5322655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E558FD-4B18-0F49-89A0-1D16718D7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F465A-6F96-A94A-B670-B5054112D4BD}" type="datetimeFigureOut">
              <a:rPr lang="en-US" smtClean="0"/>
              <a:t>7/21/19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B26E99-0036-5643-91CC-36FE27E36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15BC41-0978-7B45-A37C-A0D7ACDE2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D3A2F-BE68-1D40-B344-EADF63039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59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8233A9-FBA1-8248-8674-78CE6BA1F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F465A-6F96-A94A-B670-B5054112D4BD}" type="datetimeFigureOut">
              <a:rPr lang="en-US" smtClean="0"/>
              <a:t>7/21/19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71D4D4-53A5-F44E-9AF2-D86CAE67A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BC7523-9CDE-EE4E-845D-CF7052705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D3A2F-BE68-1D40-B344-EADF63039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815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10CCD-D228-0441-8AAF-14C03B6A2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BFCE8-2071-3C47-8118-2EE16CF1D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638C5-4B6B-404A-9597-D278ECDEC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AC5D5D-FF0F-7B4C-BCAD-A4FB02A15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F465A-6F96-A94A-B670-B5054112D4BD}" type="datetimeFigureOut">
              <a:rPr lang="en-US" smtClean="0"/>
              <a:t>7/21/19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954E70-C9BD-6D44-8C4A-EFF3A3995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E4D93F-CA53-CF49-8844-AF975C5BD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D3A2F-BE68-1D40-B344-EADF63039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61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3F55D-282F-A047-B0D7-B440E99B5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F0652A-60A0-D14E-943D-E09B567DE9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65B26F-F4DB-2345-A0E8-7D0FE6C88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007EE4-1F50-C549-BA4E-E3600A531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F465A-6F96-A94A-B670-B5054112D4BD}" type="datetimeFigureOut">
              <a:rPr lang="en-US" smtClean="0"/>
              <a:t>7/21/19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87E22D-6237-7A46-B36A-D4ABEDFD3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DF3F39-C383-5547-9C31-BBAD93F57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D3A2F-BE68-1D40-B344-EADF63039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81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8D3DDE-42EB-1F47-8074-99C4A0A73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50BCC-C3BC-934B-8F8E-A186B81E5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47AC9-F2ED-7044-8F4A-4767A99CB4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F465A-6F96-A94A-B670-B5054112D4BD}" type="datetimeFigureOut">
              <a:rPr lang="en-US" smtClean="0"/>
              <a:t>7/21/19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60E96-4DFF-AB43-B6AF-F65E596A55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62650-ED42-E04B-B705-AA5BADF27C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D3A2F-BE68-1D40-B344-EADF63039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68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F3A3B5A9-55D3-F144-820D-4D4C30FDAFE1}"/>
              </a:ext>
            </a:extLst>
          </p:cNvPr>
          <p:cNvSpPr txBox="1"/>
          <p:nvPr/>
        </p:nvSpPr>
        <p:spPr>
          <a:xfrm>
            <a:off x="6597896" y="1457795"/>
            <a:ext cx="3043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Row#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9F21D4-6727-3446-B86D-54BEE225621A}"/>
              </a:ext>
            </a:extLst>
          </p:cNvPr>
          <p:cNvSpPr txBox="1"/>
          <p:nvPr/>
        </p:nvSpPr>
        <p:spPr>
          <a:xfrm>
            <a:off x="3544282" y="990776"/>
            <a:ext cx="304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31	                                20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200E14-6559-794E-B818-4EEAD9286E24}"/>
              </a:ext>
            </a:extLst>
          </p:cNvPr>
          <p:cNvSpPr txBox="1"/>
          <p:nvPr/>
        </p:nvSpPr>
        <p:spPr>
          <a:xfrm>
            <a:off x="6608782" y="990776"/>
            <a:ext cx="304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19                                               8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D00249-5CFE-404B-8BEB-B0F8674CB00D}"/>
              </a:ext>
            </a:extLst>
          </p:cNvPr>
          <p:cNvSpPr txBox="1"/>
          <p:nvPr/>
        </p:nvSpPr>
        <p:spPr>
          <a:xfrm>
            <a:off x="9767138" y="990776"/>
            <a:ext cx="2043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7	              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4AA4CD-18E8-634E-B80E-95CF8E002D38}"/>
              </a:ext>
            </a:extLst>
          </p:cNvPr>
          <p:cNvSpPr txBox="1"/>
          <p:nvPr/>
        </p:nvSpPr>
        <p:spPr>
          <a:xfrm>
            <a:off x="3645280" y="218996"/>
            <a:ext cx="4901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>
                <a:latin typeface="Consolas" panose="020B0609020204030204" pitchFamily="49" charset="0"/>
              </a:rPr>
              <a:t>Display Data Register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B3F3B3C-B86F-4C49-BED3-6F6D8A7036F5}"/>
              </a:ext>
            </a:extLst>
          </p:cNvPr>
          <p:cNvSpPr/>
          <p:nvPr/>
        </p:nvSpPr>
        <p:spPr>
          <a:xfrm>
            <a:off x="6597896" y="1393092"/>
            <a:ext cx="3075386" cy="584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91E03DE-186A-B642-BF42-5FE4FB8B364D}"/>
              </a:ext>
            </a:extLst>
          </p:cNvPr>
          <p:cNvSpPr txBox="1"/>
          <p:nvPr/>
        </p:nvSpPr>
        <p:spPr>
          <a:xfrm>
            <a:off x="3522510" y="1457795"/>
            <a:ext cx="3043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Column#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3BF7AD1-E342-C84E-AA3D-71560F759DC8}"/>
              </a:ext>
            </a:extLst>
          </p:cNvPr>
          <p:cNvSpPr/>
          <p:nvPr/>
        </p:nvSpPr>
        <p:spPr>
          <a:xfrm>
            <a:off x="3522510" y="1393092"/>
            <a:ext cx="3075386" cy="584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913F6C-D57B-E948-94AB-67110B7D1A20}"/>
              </a:ext>
            </a:extLst>
          </p:cNvPr>
          <p:cNvSpPr txBox="1"/>
          <p:nvPr/>
        </p:nvSpPr>
        <p:spPr>
          <a:xfrm>
            <a:off x="9673282" y="1457162"/>
            <a:ext cx="2109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0x07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C999C38-5966-FE41-A356-3A07EA477E6B}"/>
              </a:ext>
            </a:extLst>
          </p:cNvPr>
          <p:cNvSpPr/>
          <p:nvPr/>
        </p:nvSpPr>
        <p:spPr>
          <a:xfrm>
            <a:off x="9678879" y="1392458"/>
            <a:ext cx="2132121" cy="586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0D829A-0B8F-0D4B-BE27-7FCEB0F61720}"/>
              </a:ext>
            </a:extLst>
          </p:cNvPr>
          <p:cNvSpPr txBox="1"/>
          <p:nvPr/>
        </p:nvSpPr>
        <p:spPr>
          <a:xfrm>
            <a:off x="624579" y="1445316"/>
            <a:ext cx="2155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>
                <a:latin typeface="Consolas" panose="020B0609020204030204" pitchFamily="49" charset="0"/>
              </a:rPr>
              <a:t>Move Cursor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851A4F-8C6E-9046-9AEF-7B192389C26D}"/>
              </a:ext>
            </a:extLst>
          </p:cNvPr>
          <p:cNvSpPr txBox="1"/>
          <p:nvPr/>
        </p:nvSpPr>
        <p:spPr>
          <a:xfrm>
            <a:off x="3544282" y="2295044"/>
            <a:ext cx="304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31	                                20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87C793F-1389-6142-AD8F-C3BB18E0D0D1}"/>
              </a:ext>
            </a:extLst>
          </p:cNvPr>
          <p:cNvSpPr txBox="1"/>
          <p:nvPr/>
        </p:nvSpPr>
        <p:spPr>
          <a:xfrm>
            <a:off x="6608782" y="2295044"/>
            <a:ext cx="304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19                                               8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A06B72E-AF03-094F-9F99-8E4C8ECCD4A0}"/>
              </a:ext>
            </a:extLst>
          </p:cNvPr>
          <p:cNvSpPr txBox="1"/>
          <p:nvPr/>
        </p:nvSpPr>
        <p:spPr>
          <a:xfrm>
            <a:off x="9767138" y="2295044"/>
            <a:ext cx="2043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7	               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95C6DED-C741-4847-AA03-08E106051465}"/>
              </a:ext>
            </a:extLst>
          </p:cNvPr>
          <p:cNvSpPr/>
          <p:nvPr/>
        </p:nvSpPr>
        <p:spPr>
          <a:xfrm>
            <a:off x="6597896" y="2697360"/>
            <a:ext cx="3075386" cy="584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EF57932-232A-0E42-9A45-51110F7FD347}"/>
              </a:ext>
            </a:extLst>
          </p:cNvPr>
          <p:cNvSpPr/>
          <p:nvPr/>
        </p:nvSpPr>
        <p:spPr>
          <a:xfrm>
            <a:off x="3522510" y="2697360"/>
            <a:ext cx="3075386" cy="584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9547173-DAB1-A24D-A6C2-30DF2778A6EC}"/>
              </a:ext>
            </a:extLst>
          </p:cNvPr>
          <p:cNvSpPr txBox="1"/>
          <p:nvPr/>
        </p:nvSpPr>
        <p:spPr>
          <a:xfrm>
            <a:off x="9673282" y="2761430"/>
            <a:ext cx="2109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ASCII Code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A0428E0-59E3-5B47-AB86-01EC31E55EEC}"/>
              </a:ext>
            </a:extLst>
          </p:cNvPr>
          <p:cNvSpPr/>
          <p:nvPr/>
        </p:nvSpPr>
        <p:spPr>
          <a:xfrm>
            <a:off x="9678879" y="2696727"/>
            <a:ext cx="2132121" cy="584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CCFAD34-CEB6-D146-8920-7E5C3DE95174}"/>
              </a:ext>
            </a:extLst>
          </p:cNvPr>
          <p:cNvSpPr txBox="1"/>
          <p:nvPr/>
        </p:nvSpPr>
        <p:spPr>
          <a:xfrm>
            <a:off x="269484" y="2746649"/>
            <a:ext cx="2865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>
                <a:latin typeface="Consolas" panose="020B0609020204030204" pitchFamily="49" charset="0"/>
              </a:rPr>
              <a:t>Print Character</a:t>
            </a:r>
          </a:p>
        </p:txBody>
      </p:sp>
    </p:spTree>
    <p:extLst>
      <p:ext uri="{BB962C8B-B14F-4D97-AF65-F5344CB8AC3E}">
        <p14:creationId xmlns:p14="http://schemas.microsoft.com/office/powerpoint/2010/main" val="4219430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22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Abdulrahman Alattas</dc:creator>
  <cp:lastModifiedBy>Abdulrahman Alattas</cp:lastModifiedBy>
  <cp:revision>3</cp:revision>
  <dcterms:created xsi:type="dcterms:W3CDTF">2019-07-21T23:27:24Z</dcterms:created>
  <dcterms:modified xsi:type="dcterms:W3CDTF">2019-07-21T23:50:36Z</dcterms:modified>
</cp:coreProperties>
</file>