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inn Pham" initials="QP" lastIdx="1" clrIdx="0">
    <p:extLst>
      <p:ext uri="{19B8F6BF-5375-455C-9EA6-DF929625EA0E}">
        <p15:presenceInfo xmlns:p15="http://schemas.microsoft.com/office/powerpoint/2012/main" userId="S::qpham@ualberta.ca::4d7ed8e3-050f-4b8e-bdf6-0c28f28e79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92F5-7EE1-2943-8B98-B808FF43D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BB75-FAEA-694F-9CA1-436C99886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56B84-BBFA-C049-9288-F3122E8E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CE8-9F7C-BE4A-9427-AC61592DFDB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6969-D9D8-A84D-840E-9EC4086B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4FD70-0FDD-144E-851E-D134E375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A2FB-69B9-094E-9320-3CA62422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9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1846-F854-1149-8402-68E17961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ED727-5403-4842-9AEF-1997077B2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2202-FA97-D54F-9B5D-0EAE03C4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CE8-9F7C-BE4A-9427-AC61592DFDB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407A-B256-2A4B-ACFF-F2ECD844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9478-1E97-4E47-9417-A08962EE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A2FB-69B9-094E-9320-3CA62422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3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14465-C8F9-3D4F-9A28-041679D87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751BF-E486-B54F-B5B7-C2CB2D6B1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C57C8-E83E-704F-941E-CBA3E1B5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CE8-9F7C-BE4A-9427-AC61592DFDB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1F1FD-7A69-544D-9231-1711217D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B480-AC6F-8A4C-995D-A7A9A7A5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A2FB-69B9-094E-9320-3CA62422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0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D67D-7679-A84C-92FE-77D0AA41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58ED-D290-E04C-9B79-35FD6A261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E504-7B0E-E043-9E01-A8788E24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CE8-9F7C-BE4A-9427-AC61592DFDB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E3A6-424B-C04F-A05C-A070E6DE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150E-5EC6-F749-A5C7-77785D05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A2FB-69B9-094E-9320-3CA62422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66EC-4348-3A42-908C-4E6F9207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AA657-17AB-884C-A755-964E130EE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B025B-2465-F745-B0E8-E71BD5C3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CE8-9F7C-BE4A-9427-AC61592DFDB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49515-97BD-5A44-B3F3-525183DF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ED0C-F62E-754A-AE3D-ADD86006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A2FB-69B9-094E-9320-3CA62422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7EAA-A1B5-824F-909F-AEE993BF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DBBA-F0CC-F94B-B7E7-4117340FF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2D7F9-9DD0-3B4D-8021-9209AE8F9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EA4F6-AD58-FB4E-AB31-BCB4A68A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CE8-9F7C-BE4A-9427-AC61592DFDB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4F739-B999-8748-8030-9841D9B7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C2158-8D40-094E-A7DA-C99142A0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A2FB-69B9-094E-9320-3CA62422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E743-4040-C246-8B83-99B49C0F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4213-9424-6143-A29A-54EE0D21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D13BA-60EE-3E47-9B18-DAD5EBB56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21BB3-535A-D14A-B056-0104F537B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46262-E168-6C40-B0DE-DF7E970C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EAD5B-0F9E-3F4C-A200-ED698237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CE8-9F7C-BE4A-9427-AC61592DFDB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2AF7B-E5CE-EC46-AA40-A9E6A65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B49E8-C8EC-064C-B472-F8D74598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A2FB-69B9-094E-9320-3CA62422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CB1-F7EA-DC40-A628-3D0782A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6B862-0B29-0541-A4E0-1AA323BA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CE8-9F7C-BE4A-9427-AC61592DFDB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16CFC-2307-DA45-B10E-4BBC52D6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9C21B-FF06-D44F-B65D-B237F30E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A2FB-69B9-094E-9320-3CA62422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8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E9C32-140B-F245-ABA2-3A47ECFB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CE8-9F7C-BE4A-9427-AC61592DFDB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BC0F7-C5BE-544B-BAAA-8F91319A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D6CA8-B8CE-A945-9D39-47962DCF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A2FB-69B9-094E-9320-3CA62422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3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C9DB-CEF5-ED4C-9834-4D938F0E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6363-03FC-3741-B2EB-E52574FC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EB19-BF8D-9B43-A95C-FFBFD6C96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18009-B1CC-4347-AF5F-3B89C530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CE8-9F7C-BE4A-9427-AC61592DFDB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83662-2106-D34D-A47D-A6939CA4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DAC0F-3F80-8B40-B366-BA7EBE32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A2FB-69B9-094E-9320-3CA62422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29C-914F-5345-87A1-D1050096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D2D38-3E5F-7746-B56E-145B11FA6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59CFF-8C0C-8F42-A443-358D08BE0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1F3C3-F438-4B45-B094-4554E8A9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2CE8-9F7C-BE4A-9427-AC61592DFDB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5AF1F-2206-0841-85D1-CE80B2D3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D202F-3A0C-F345-89B8-02AFBD7F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A2FB-69B9-094E-9320-3CA62422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47A74-1085-514A-B4E1-0049E4D1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AD545-63A5-B546-8903-C52655057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782C-3E75-CB42-8850-5A1283461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12CE8-9F7C-BE4A-9427-AC61592DFDBC}" type="datetimeFigureOut">
              <a:rPr lang="en-US" smtClean="0"/>
              <a:t>6/11/20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60F3B-AD57-8345-B294-C2601B300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DC5AE-F5E4-584C-9B1B-3F6597677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2A2FB-69B9-094E-9320-3CA624227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3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CEB1C4-87E0-1949-B3E5-2AA2618E9640}"/>
              </a:ext>
            </a:extLst>
          </p:cNvPr>
          <p:cNvSpPr/>
          <p:nvPr/>
        </p:nvSpPr>
        <p:spPr>
          <a:xfrm>
            <a:off x="4274950" y="1906937"/>
            <a:ext cx="2200759" cy="4029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if (changed)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F2704-C0B3-F540-B9B3-DB8DE143EAE7}"/>
              </a:ext>
            </a:extLst>
          </p:cNvPr>
          <p:cNvSpPr/>
          <p:nvPr/>
        </p:nvSpPr>
        <p:spPr>
          <a:xfrm>
            <a:off x="4274950" y="4511945"/>
            <a:ext cx="2200759" cy="4029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print 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1B9C9-9E00-6B4C-AA7F-ABB0B2CDA0CB}"/>
              </a:ext>
            </a:extLst>
          </p:cNvPr>
          <p:cNvSpPr/>
          <p:nvPr/>
        </p:nvSpPr>
        <p:spPr>
          <a:xfrm>
            <a:off x="4274949" y="3209441"/>
            <a:ext cx="2200759" cy="4029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changed = 0 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10EAE08-7708-E343-A3DA-E131821FB282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rot="5400000" flipH="1">
            <a:off x="5173852" y="2108415"/>
            <a:ext cx="402956" cy="12700"/>
          </a:xfrm>
          <a:prstGeom prst="curvedConnector5">
            <a:avLst>
              <a:gd name="adj1" fmla="val -75962"/>
              <a:gd name="adj2" fmla="val -10403394"/>
              <a:gd name="adj3" fmla="val 210577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13A54C-5DD8-0F4E-BA06-E0658164E545}"/>
              </a:ext>
            </a:extLst>
          </p:cNvPr>
          <p:cNvSpPr txBox="1"/>
          <p:nvPr/>
        </p:nvSpPr>
        <p:spPr>
          <a:xfrm>
            <a:off x="6695782" y="190693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" pitchFamily="2" charset="0"/>
              </a:rPr>
              <a:t>false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CB0B998-DD2B-DB43-8F08-C3CA692A4805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4925556" y="2759667"/>
            <a:ext cx="899548" cy="1"/>
          </a:xfrm>
          <a:prstGeom prst="curvedConnector3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F43C68-539A-1548-8522-1C18514A1EEA}"/>
              </a:ext>
            </a:extLst>
          </p:cNvPr>
          <p:cNvSpPr txBox="1"/>
          <p:nvPr/>
        </p:nvSpPr>
        <p:spPr>
          <a:xfrm>
            <a:off x="5427060" y="270649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" pitchFamily="2" charset="0"/>
              </a:rPr>
              <a:t>true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9490E2-73D4-8840-97F8-006B170ED2C7}"/>
              </a:ext>
            </a:extLst>
          </p:cNvPr>
          <p:cNvCxnSpPr>
            <a:stCxn id="8" idx="2"/>
            <a:endCxn id="6" idx="0"/>
          </p:cNvCxnSpPr>
          <p:nvPr/>
        </p:nvCxnSpPr>
        <p:spPr>
          <a:xfrm rot="16200000" flipH="1">
            <a:off x="4925555" y="4062170"/>
            <a:ext cx="899548" cy="1"/>
          </a:xfrm>
          <a:prstGeom prst="curvedConnector3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A5E95051-1052-DB4D-A040-A31F0B617895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5400000" flipH="1">
            <a:off x="3421897" y="2961468"/>
            <a:ext cx="2806486" cy="1100380"/>
          </a:xfrm>
          <a:prstGeom prst="curvedConnector4">
            <a:avLst>
              <a:gd name="adj1" fmla="val -8145"/>
              <a:gd name="adj2" fmla="val 191197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712CEA8-1C4C-814D-9C24-467B2AD5FE53}"/>
              </a:ext>
            </a:extLst>
          </p:cNvPr>
          <p:cNvSpPr/>
          <p:nvPr/>
        </p:nvSpPr>
        <p:spPr>
          <a:xfrm>
            <a:off x="3146155" y="1376855"/>
            <a:ext cx="4423583" cy="3892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 Pham</dc:creator>
  <cp:lastModifiedBy>Quinn Pham</cp:lastModifiedBy>
  <cp:revision>5</cp:revision>
  <dcterms:created xsi:type="dcterms:W3CDTF">2020-06-10T22:51:06Z</dcterms:created>
  <dcterms:modified xsi:type="dcterms:W3CDTF">2020-06-11T18:05:23Z</dcterms:modified>
</cp:coreProperties>
</file>