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980AB-8409-4FFD-B5EC-5B7F89A49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601E88-8E44-43F2-9E79-09626F430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94F648-D145-4CC4-A9DE-764814B53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5AFAE-CD7B-4200-B03D-A89CCF8449AC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77CEA6-BAF6-4138-942B-9C354DC0F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5FCD49-81AF-4C5A-9F43-3C88427E9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8E8B-80B0-4035-B9DD-12CFA8457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911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2309B-A2E4-4AFD-8981-040AB4283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81C5A9-C6A0-4293-8C52-470B7C105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03560A-4206-47C9-B402-0E0F63D7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5AFAE-CD7B-4200-B03D-A89CCF8449AC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D06312-423E-428D-BB26-713473C6D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DADA1E-DDDA-4425-B048-1FC4CEDCF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8E8B-80B0-4035-B9DD-12CFA8457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793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16F891-4436-4E71-B462-CA74863D5B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A37FAB-E024-4CA6-82C2-2DE027450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ECC5DA-CE83-4DB2-B285-11C9A18A6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5AFAE-CD7B-4200-B03D-A89CCF8449AC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2D69B2-7C7E-4B0A-BF43-9529D9033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93C222-BB73-468D-8024-51DC0C886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8E8B-80B0-4035-B9DD-12CFA8457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644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4305C-6A1F-4002-AAB6-01C925B6C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661BEE-29D0-4EF3-A820-D9C917389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583F41-55D1-4027-AF59-AF073313A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5AFAE-CD7B-4200-B03D-A89CCF8449AC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FFE59A-EC3C-4735-9DA7-BCF7B7967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7FC532-5EE4-4966-8915-65FCD0430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8E8B-80B0-4035-B9DD-12CFA8457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998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8CA61-E9A3-4256-847C-75C2D6BEB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ABD0EE-AB80-4C15-98D2-2F267CEF0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EB770B-6939-409E-9D44-CACE98184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5AFAE-CD7B-4200-B03D-A89CCF8449AC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5DBF4A-0B62-4E7F-8570-820F3F64F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A900B1-EB99-4EC2-ADDB-6A5608BB0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8E8B-80B0-4035-B9DD-12CFA8457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695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80CCB6-F838-4C46-8427-CDECD6CDD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5A241C-32D9-405F-B0C4-226CEBF05B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C734C4-A374-4456-8060-4D229D972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1672C4-0F9A-404E-A4A2-FCB381F81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5AFAE-CD7B-4200-B03D-A89CCF8449AC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912FC3-83D5-4D13-9B93-4E0F2256F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DEC698-EFE5-465D-A611-EE07A38DC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8E8B-80B0-4035-B9DD-12CFA8457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12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72612-18E2-4C32-ACDD-33DBADB60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2E5215-C983-4BD3-A58F-45DC79DC7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BD343A-133C-4988-844E-176C0EB63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F31740-3765-4694-87E3-BCDABCC5D1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3EDA48-DD9F-41E4-808D-2CFD0E912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071307-096F-4B38-BC38-FBEFA72A4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5AFAE-CD7B-4200-B03D-A89CCF8449AC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65EAED-FAA7-4683-91E6-2F78E2BA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B7ACF1-82C0-491E-88D4-DCD0BDB6F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8E8B-80B0-4035-B9DD-12CFA8457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365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02CD3-423D-4A4A-8F28-065A183D2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BA7702-DBFC-4745-A565-84912EB6D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5AFAE-CD7B-4200-B03D-A89CCF8449AC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78DC7D-47CB-4281-A8B1-87541A4B1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251D09-12EF-4D11-96C7-F682EDBD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8E8B-80B0-4035-B9DD-12CFA8457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721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940E615-31E2-474E-98B5-90B4C8C61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5AFAE-CD7B-4200-B03D-A89CCF8449AC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0B8DE1-8583-4AFF-8C14-ABBA4C185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061F03-DE5A-4697-B656-67A31AACE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8E8B-80B0-4035-B9DD-12CFA8457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991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DE0C3-B5AD-4F1F-85BE-7BBDA33B5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10ED68-CF0C-4600-823D-C332DA67D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584630-F8B7-4114-93F8-AA60B2872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183A79-D52F-4DA3-B2AF-AA8C49AB6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5AFAE-CD7B-4200-B03D-A89CCF8449AC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B213C9-FE3F-4B30-AB99-F1EAD36AB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E75911-203C-4873-8937-C3513E4C8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8E8B-80B0-4035-B9DD-12CFA8457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244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610279-2D36-4BD5-9D8C-29191378A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A25E32-B9B9-4579-91E7-A7C041E671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DEE1C6-04F8-48DE-97F3-41C0C9B9C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0E4154-2F36-4C0F-AB39-C2FF5A888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5AFAE-CD7B-4200-B03D-A89CCF8449AC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9BD10E-0A20-41E1-BEA0-C05AD5A71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995797-CE2B-4F8B-970B-61247817F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8E8B-80B0-4035-B9DD-12CFA8457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988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A6A6A9-8D70-449A-A482-A866B2A00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661E03-5BFD-4765-8C0F-BC13295B9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03E9C8-D595-4011-BDE1-8AFE2A68F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5AFAE-CD7B-4200-B03D-A89CCF8449AC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461066-9F5F-4723-B8D9-ACE430787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665B60-ED55-4520-B2CC-1513F3025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E8E8B-80B0-4035-B9DD-12CFA8457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159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FE783-B0D7-403D-9926-91E39A240B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원격제어 프로그램</a:t>
            </a:r>
            <a:br>
              <a:rPr lang="en-US" altLang="ko-KR" dirty="0"/>
            </a:br>
            <a:r>
              <a:rPr lang="en-US" altLang="ko-KR" dirty="0"/>
              <a:t>with C#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9218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8651F3E-DE17-47E4-B0E6-9B6DE435883B}"/>
              </a:ext>
            </a:extLst>
          </p:cNvPr>
          <p:cNvSpPr/>
          <p:nvPr/>
        </p:nvSpPr>
        <p:spPr>
          <a:xfrm>
            <a:off x="350520" y="198120"/>
            <a:ext cx="2308860" cy="403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형식 및 클래스</a:t>
            </a:r>
          </a:p>
        </p:txBody>
      </p:sp>
      <p:pic>
        <p:nvPicPr>
          <p:cNvPr id="1026" name="Picture 2" descr="[그림 3] 원격 제어 프로그램에 정의할 형식들">
            <a:extLst>
              <a:ext uri="{FF2B5EF4-FFF2-40B4-BE49-F238E27FC236}">
                <a16:creationId xmlns:a16="http://schemas.microsoft.com/office/drawing/2014/main" id="{A867339F-580D-4238-BAB2-2D795643A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573" y="870585"/>
            <a:ext cx="5895975" cy="54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56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8651F3E-DE17-47E4-B0E6-9B6DE435883B}"/>
              </a:ext>
            </a:extLst>
          </p:cNvPr>
          <p:cNvSpPr/>
          <p:nvPr/>
        </p:nvSpPr>
        <p:spPr>
          <a:xfrm>
            <a:off x="350520" y="198120"/>
            <a:ext cx="2308860" cy="403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형식 및 클래스</a:t>
            </a:r>
          </a:p>
        </p:txBody>
      </p:sp>
      <p:pic>
        <p:nvPicPr>
          <p:cNvPr id="2050" name="Picture 2" descr="[표 1] 원격 제어 프로그램 형식과 역할">
            <a:extLst>
              <a:ext uri="{FF2B5EF4-FFF2-40B4-BE49-F238E27FC236}">
                <a16:creationId xmlns:a16="http://schemas.microsoft.com/office/drawing/2014/main" id="{109A6845-6D3E-4001-A29C-CCA17B41C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" y="713423"/>
            <a:ext cx="4400550" cy="479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248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8651F3E-DE17-47E4-B0E6-9B6DE435883B}"/>
              </a:ext>
            </a:extLst>
          </p:cNvPr>
          <p:cNvSpPr/>
          <p:nvPr/>
        </p:nvSpPr>
        <p:spPr>
          <a:xfrm>
            <a:off x="350520" y="198120"/>
            <a:ext cx="2308860" cy="403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형식 및 클래스</a:t>
            </a:r>
          </a:p>
        </p:txBody>
      </p:sp>
      <p:pic>
        <p:nvPicPr>
          <p:cNvPr id="2050" name="Picture 2" descr="[표 1] 원격 제어 프로그램 형식과 역할">
            <a:extLst>
              <a:ext uri="{FF2B5EF4-FFF2-40B4-BE49-F238E27FC236}">
                <a16:creationId xmlns:a16="http://schemas.microsoft.com/office/drawing/2014/main" id="{109A6845-6D3E-4001-A29C-CCA17B41C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" y="713423"/>
            <a:ext cx="4400550" cy="479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344982C-AB68-43AB-B2A4-669DCB4ED3CF}"/>
              </a:ext>
            </a:extLst>
          </p:cNvPr>
          <p:cNvSpPr/>
          <p:nvPr/>
        </p:nvSpPr>
        <p:spPr>
          <a:xfrm>
            <a:off x="5120640" y="601980"/>
            <a:ext cx="6667500" cy="6050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>
                <a:latin typeface="+mj-lt"/>
              </a:rPr>
              <a:t>MainForm</a:t>
            </a:r>
            <a:r>
              <a:rPr lang="ko-KR" altLang="en-US" sz="800" dirty="0">
                <a:latin typeface="+mj-lt"/>
              </a:rPr>
              <a:t>은 프로그램이 시작하면서 뜨는 폼으로 원격 제어를 요청하거나 허용하는 역할을 담당합니다</a:t>
            </a:r>
            <a:r>
              <a:rPr lang="en-US" altLang="ko-KR" sz="800" dirty="0">
                <a:latin typeface="+mj-lt"/>
              </a:rPr>
              <a:t>.</a:t>
            </a:r>
          </a:p>
          <a:p>
            <a:endParaRPr lang="en-US" altLang="ko-KR" sz="800" dirty="0">
              <a:latin typeface="+mj-lt"/>
            </a:endParaRPr>
          </a:p>
          <a:p>
            <a:r>
              <a:rPr lang="en-US" altLang="ko-KR" sz="800" dirty="0" err="1">
                <a:latin typeface="+mj-lt"/>
              </a:rPr>
              <a:t>RemoteClientForm</a:t>
            </a:r>
            <a:r>
              <a:rPr lang="ko-KR" altLang="en-US" sz="800" dirty="0">
                <a:latin typeface="+mj-lt"/>
              </a:rPr>
              <a:t>은 원격 제어할 수 있게 원격 컨트롤러에게 원격 호스트의 화면을 보여주기 위한 폼입니다</a:t>
            </a:r>
            <a:r>
              <a:rPr lang="en-US" altLang="ko-KR" sz="800" dirty="0">
                <a:latin typeface="+mj-lt"/>
              </a:rPr>
              <a:t>.</a:t>
            </a:r>
          </a:p>
          <a:p>
            <a:endParaRPr lang="en-US" altLang="ko-KR" sz="800" dirty="0">
              <a:latin typeface="+mj-lt"/>
            </a:endParaRPr>
          </a:p>
          <a:p>
            <a:r>
              <a:rPr lang="en-US" altLang="ko-KR" sz="800" dirty="0" err="1">
                <a:latin typeface="+mj-lt"/>
              </a:rPr>
              <a:t>VirtualCursorForm</a:t>
            </a:r>
            <a:r>
              <a:rPr lang="ko-KR" altLang="en-US" sz="800" dirty="0">
                <a:latin typeface="+mj-lt"/>
              </a:rPr>
              <a:t>은 원격 제어 호스트에 프로그램 방식의 인공 커서를 띄워 원격 컨트롤러가 마우스를 사용하여 제어하기 쉽게 </a:t>
            </a:r>
            <a:r>
              <a:rPr lang="ko-KR" altLang="en-US" sz="800" dirty="0" err="1">
                <a:latin typeface="+mj-lt"/>
              </a:rPr>
              <a:t>시각화하는</a:t>
            </a:r>
            <a:r>
              <a:rPr lang="ko-KR" altLang="en-US" sz="800" dirty="0">
                <a:latin typeface="+mj-lt"/>
              </a:rPr>
              <a:t> 폼입니다</a:t>
            </a:r>
            <a:r>
              <a:rPr lang="en-US" altLang="ko-KR" sz="800" dirty="0">
                <a:latin typeface="+mj-lt"/>
              </a:rPr>
              <a:t>.</a:t>
            </a:r>
          </a:p>
          <a:p>
            <a:endParaRPr lang="en-US" altLang="ko-KR" sz="800" dirty="0">
              <a:latin typeface="+mj-lt"/>
            </a:endParaRPr>
          </a:p>
          <a:p>
            <a:r>
              <a:rPr lang="en-US" altLang="ko-KR" sz="800" dirty="0">
                <a:latin typeface="+mj-lt"/>
              </a:rPr>
              <a:t>Controller</a:t>
            </a:r>
            <a:r>
              <a:rPr lang="ko-KR" altLang="en-US" sz="800" dirty="0">
                <a:latin typeface="+mj-lt"/>
              </a:rPr>
              <a:t>는 원격 제어하는 곳에서 이미지 서버를 가동하고 이벤트 전송 클라이언트를 생성하는 역할을 담당합니다</a:t>
            </a:r>
            <a:r>
              <a:rPr lang="en-US" altLang="ko-KR" sz="800" dirty="0">
                <a:latin typeface="+mj-lt"/>
              </a:rPr>
              <a:t>. </a:t>
            </a:r>
            <a:r>
              <a:rPr lang="ko-KR" altLang="en-US" sz="800" dirty="0">
                <a:latin typeface="+mj-lt"/>
              </a:rPr>
              <a:t>원격 제어 컨트롤러를 대표하는 클래스로 볼 수 있습니다</a:t>
            </a:r>
            <a:r>
              <a:rPr lang="en-US" altLang="ko-KR" sz="800" dirty="0">
                <a:latin typeface="+mj-lt"/>
              </a:rPr>
              <a:t>.</a:t>
            </a:r>
          </a:p>
          <a:p>
            <a:endParaRPr lang="en-US" altLang="ko-KR" sz="800" dirty="0">
              <a:latin typeface="+mj-lt"/>
            </a:endParaRPr>
          </a:p>
          <a:p>
            <a:r>
              <a:rPr lang="en-US" altLang="ko-KR" sz="800" dirty="0">
                <a:latin typeface="+mj-lt"/>
              </a:rPr>
              <a:t>Remote</a:t>
            </a:r>
            <a:r>
              <a:rPr lang="ko-KR" altLang="en-US" sz="800" dirty="0">
                <a:latin typeface="+mj-lt"/>
              </a:rPr>
              <a:t>는 원격 제어 컨트롤러로부터 이벤트를 수신하는 서버를 가동하고 이를 수신하였을 때 처리할 곳에 전달하는 역할을 담당합니다</a:t>
            </a:r>
            <a:r>
              <a:rPr lang="en-US" altLang="ko-KR" sz="800" dirty="0">
                <a:latin typeface="+mj-lt"/>
              </a:rPr>
              <a:t>. </a:t>
            </a:r>
            <a:r>
              <a:rPr lang="ko-KR" altLang="en-US" sz="800" dirty="0">
                <a:latin typeface="+mj-lt"/>
              </a:rPr>
              <a:t>원격 제어 호스트를 대표하는 클래스로 볼 수 있습니다</a:t>
            </a:r>
            <a:r>
              <a:rPr lang="en-US" altLang="ko-KR" sz="800" dirty="0">
                <a:latin typeface="+mj-lt"/>
              </a:rPr>
              <a:t>.</a:t>
            </a:r>
          </a:p>
          <a:p>
            <a:endParaRPr lang="en-US" altLang="ko-KR" sz="800" dirty="0">
              <a:latin typeface="+mj-lt"/>
            </a:endParaRPr>
          </a:p>
          <a:p>
            <a:r>
              <a:rPr lang="en-US" altLang="ko-KR" sz="800" dirty="0" err="1">
                <a:latin typeface="+mj-lt"/>
              </a:rPr>
              <a:t>SetupClient</a:t>
            </a:r>
            <a:r>
              <a:rPr lang="ko-KR" altLang="en-US" sz="800" dirty="0">
                <a:latin typeface="+mj-lt"/>
              </a:rPr>
              <a:t>는 원격 제어 요청한 호스트의 </a:t>
            </a:r>
            <a:r>
              <a:rPr lang="en-US" altLang="ko-KR" sz="800" dirty="0">
                <a:latin typeface="+mj-lt"/>
              </a:rPr>
              <a:t>IP </a:t>
            </a:r>
            <a:r>
              <a:rPr lang="ko-KR" altLang="en-US" sz="800" dirty="0">
                <a:latin typeface="+mj-lt"/>
              </a:rPr>
              <a:t>주소를 상대에게 전달하는 역할을 당당하는 클래스입니다</a:t>
            </a:r>
            <a:r>
              <a:rPr lang="en-US" altLang="ko-KR" sz="800" dirty="0">
                <a:latin typeface="+mj-lt"/>
              </a:rPr>
              <a:t>.</a:t>
            </a:r>
          </a:p>
          <a:p>
            <a:endParaRPr lang="en-US" altLang="ko-KR" sz="800" dirty="0">
              <a:latin typeface="+mj-lt"/>
            </a:endParaRPr>
          </a:p>
          <a:p>
            <a:r>
              <a:rPr lang="en-US" altLang="ko-KR" sz="800" dirty="0" err="1">
                <a:latin typeface="+mj-lt"/>
              </a:rPr>
              <a:t>SetupServer</a:t>
            </a:r>
            <a:r>
              <a:rPr lang="ko-KR" altLang="en-US" sz="800" dirty="0">
                <a:latin typeface="+mj-lt"/>
              </a:rPr>
              <a:t>는 원격 제어 요청한 호스트의 </a:t>
            </a:r>
            <a:r>
              <a:rPr lang="en-US" altLang="ko-KR" sz="800" dirty="0">
                <a:latin typeface="+mj-lt"/>
              </a:rPr>
              <a:t>IP </a:t>
            </a:r>
            <a:r>
              <a:rPr lang="ko-KR" altLang="en-US" sz="800" dirty="0">
                <a:latin typeface="+mj-lt"/>
              </a:rPr>
              <a:t>주소를 수신하여 이를 </a:t>
            </a:r>
            <a:r>
              <a:rPr lang="en-US" altLang="ko-KR" sz="800" dirty="0" err="1">
                <a:latin typeface="+mj-lt"/>
              </a:rPr>
              <a:t>MainForm</a:t>
            </a:r>
            <a:r>
              <a:rPr lang="ko-KR" altLang="en-US" sz="800" dirty="0">
                <a:latin typeface="+mj-lt"/>
              </a:rPr>
              <a:t>에 알리는 역할을 담당하는 클래스입니다</a:t>
            </a:r>
            <a:r>
              <a:rPr lang="en-US" altLang="ko-KR" sz="800" dirty="0">
                <a:latin typeface="+mj-lt"/>
              </a:rPr>
              <a:t>.</a:t>
            </a:r>
          </a:p>
          <a:p>
            <a:endParaRPr lang="en-US" altLang="ko-KR" sz="800" dirty="0">
              <a:latin typeface="+mj-lt"/>
            </a:endParaRPr>
          </a:p>
          <a:p>
            <a:r>
              <a:rPr lang="en-US" altLang="ko-KR" sz="800" dirty="0" err="1">
                <a:latin typeface="+mj-lt"/>
              </a:rPr>
              <a:t>ImageServer</a:t>
            </a:r>
            <a:r>
              <a:rPr lang="ko-KR" altLang="en-US" sz="800" dirty="0">
                <a:latin typeface="+mj-lt"/>
              </a:rPr>
              <a:t>는 원격 제어 컨트롤러에서 원격 제어 호스트의 화면을 </a:t>
            </a:r>
            <a:r>
              <a:rPr lang="ko-KR" altLang="en-US" sz="800" dirty="0" err="1">
                <a:latin typeface="+mj-lt"/>
              </a:rPr>
              <a:t>수신받는</a:t>
            </a:r>
            <a:r>
              <a:rPr lang="ko-KR" altLang="en-US" sz="800" dirty="0">
                <a:latin typeface="+mj-lt"/>
              </a:rPr>
              <a:t> 클래스입니다</a:t>
            </a:r>
            <a:r>
              <a:rPr lang="en-US" altLang="ko-KR" sz="800" dirty="0">
                <a:latin typeface="+mj-lt"/>
              </a:rPr>
              <a:t>.</a:t>
            </a:r>
          </a:p>
          <a:p>
            <a:endParaRPr lang="en-US" altLang="ko-KR" sz="800" dirty="0">
              <a:latin typeface="+mj-lt"/>
            </a:endParaRPr>
          </a:p>
          <a:p>
            <a:r>
              <a:rPr lang="en-US" altLang="ko-KR" sz="800" dirty="0" err="1">
                <a:latin typeface="+mj-lt"/>
              </a:rPr>
              <a:t>ImageClient</a:t>
            </a:r>
            <a:r>
              <a:rPr lang="ko-KR" altLang="en-US" sz="800" dirty="0">
                <a:latin typeface="+mj-lt"/>
              </a:rPr>
              <a:t>는 원격 제어 호스트의 화면을 원격 제어 컨트롤러에게 전송하는 클래스입니다</a:t>
            </a:r>
            <a:r>
              <a:rPr lang="en-US" altLang="ko-KR" sz="800" dirty="0">
                <a:latin typeface="+mj-lt"/>
              </a:rPr>
              <a:t>.</a:t>
            </a:r>
          </a:p>
          <a:p>
            <a:endParaRPr lang="en-US" altLang="ko-KR" sz="800" dirty="0">
              <a:latin typeface="+mj-lt"/>
            </a:endParaRPr>
          </a:p>
          <a:p>
            <a:r>
              <a:rPr lang="en-US" altLang="ko-KR" sz="800" dirty="0" err="1">
                <a:latin typeface="+mj-lt"/>
              </a:rPr>
              <a:t>SendEventClient</a:t>
            </a:r>
            <a:r>
              <a:rPr lang="ko-KR" altLang="en-US" sz="800" dirty="0">
                <a:latin typeface="+mj-lt"/>
              </a:rPr>
              <a:t>는 원격 제어 컨트롤러에서 발생한 키보드와 마우스 이벤트를 원격 제어 호스트에게 전송하는 클래스입니다</a:t>
            </a:r>
            <a:r>
              <a:rPr lang="en-US" altLang="ko-KR" sz="800" dirty="0">
                <a:latin typeface="+mj-lt"/>
              </a:rPr>
              <a:t>.</a:t>
            </a:r>
          </a:p>
          <a:p>
            <a:endParaRPr lang="en-US" altLang="ko-KR" sz="800" dirty="0">
              <a:latin typeface="+mj-lt"/>
            </a:endParaRPr>
          </a:p>
          <a:p>
            <a:r>
              <a:rPr lang="en-US" altLang="ko-KR" sz="800" dirty="0" err="1">
                <a:latin typeface="+mj-lt"/>
              </a:rPr>
              <a:t>RecvEventServer</a:t>
            </a:r>
            <a:r>
              <a:rPr lang="ko-KR" altLang="en-US" sz="800" dirty="0">
                <a:latin typeface="+mj-lt"/>
              </a:rPr>
              <a:t>는 원격 제어 호스트에서 원격 제어 컨트롤러가 보낸 키보드와 마우스 이벤트를 수신하는 클래스입니다</a:t>
            </a:r>
            <a:r>
              <a:rPr lang="en-US" altLang="ko-KR" sz="800" dirty="0">
                <a:latin typeface="+mj-lt"/>
              </a:rPr>
              <a:t>.</a:t>
            </a:r>
          </a:p>
          <a:p>
            <a:endParaRPr lang="en-US" altLang="ko-KR" sz="800" dirty="0">
              <a:latin typeface="+mj-lt"/>
            </a:endParaRPr>
          </a:p>
          <a:p>
            <a:r>
              <a:rPr lang="en-US" altLang="ko-KR" sz="800" dirty="0" err="1">
                <a:latin typeface="+mj-lt"/>
              </a:rPr>
              <a:t>RecvKMEEventArgs</a:t>
            </a:r>
            <a:r>
              <a:rPr lang="ko-KR" altLang="en-US" sz="800" dirty="0">
                <a:latin typeface="+mj-lt"/>
              </a:rPr>
              <a:t>는 원격 제어 호스트가 키보드나 마우스 이벤트를 수신하였을 때 이벤트 처리하는 이벤트 </a:t>
            </a:r>
            <a:r>
              <a:rPr lang="ko-KR" altLang="en-US" sz="800" dirty="0" err="1">
                <a:latin typeface="+mj-lt"/>
              </a:rPr>
              <a:t>핸들러에</a:t>
            </a:r>
            <a:r>
              <a:rPr lang="ko-KR" altLang="en-US" sz="800" dirty="0">
                <a:latin typeface="+mj-lt"/>
              </a:rPr>
              <a:t> 전달할 이벤트 처리 인자입니다</a:t>
            </a:r>
            <a:r>
              <a:rPr lang="en-US" altLang="ko-KR" sz="800" dirty="0">
                <a:latin typeface="+mj-lt"/>
              </a:rPr>
              <a:t>.</a:t>
            </a:r>
          </a:p>
          <a:p>
            <a:endParaRPr lang="en-US" altLang="ko-KR" sz="800" dirty="0">
              <a:latin typeface="+mj-lt"/>
            </a:endParaRPr>
          </a:p>
          <a:p>
            <a:r>
              <a:rPr lang="en-US" altLang="ko-KR" sz="800" dirty="0" err="1">
                <a:latin typeface="+mj-lt"/>
              </a:rPr>
              <a:t>RecvKMEEvantHandler</a:t>
            </a:r>
            <a:r>
              <a:rPr lang="ko-KR" altLang="en-US" sz="800" dirty="0">
                <a:latin typeface="+mj-lt"/>
              </a:rPr>
              <a:t>는 원격 제어 호스트가 키보드나 마우스 이벤트를 수신하였을 때 이벤트 처리하는 이벤트 </a:t>
            </a:r>
            <a:r>
              <a:rPr lang="ko-KR" altLang="en-US" sz="800" dirty="0" err="1">
                <a:latin typeface="+mj-lt"/>
              </a:rPr>
              <a:t>핸들러를</a:t>
            </a:r>
            <a:r>
              <a:rPr lang="ko-KR" altLang="en-US" sz="800" dirty="0">
                <a:latin typeface="+mj-lt"/>
              </a:rPr>
              <a:t> 위해 정의한 대리자입니다</a:t>
            </a:r>
            <a:r>
              <a:rPr lang="en-US" altLang="ko-KR" sz="800" dirty="0">
                <a:latin typeface="+mj-lt"/>
              </a:rPr>
              <a:t>.</a:t>
            </a:r>
          </a:p>
          <a:p>
            <a:endParaRPr lang="en-US" altLang="ko-KR" sz="800" dirty="0">
              <a:latin typeface="+mj-lt"/>
            </a:endParaRPr>
          </a:p>
          <a:p>
            <a:r>
              <a:rPr lang="en-US" altLang="ko-KR" sz="800" dirty="0" err="1">
                <a:latin typeface="+mj-lt"/>
              </a:rPr>
              <a:t>RecvImageEventArgs</a:t>
            </a:r>
            <a:r>
              <a:rPr lang="ko-KR" altLang="en-US" sz="800" dirty="0">
                <a:latin typeface="+mj-lt"/>
              </a:rPr>
              <a:t>는 원격 제어 호스트의 화면을 원격 제어 컨트롤러에서 수신하였을 때 이벤트 처리하는 이벤트 </a:t>
            </a:r>
            <a:r>
              <a:rPr lang="ko-KR" altLang="en-US" sz="800" dirty="0" err="1">
                <a:latin typeface="+mj-lt"/>
              </a:rPr>
              <a:t>핸들러에</a:t>
            </a:r>
            <a:r>
              <a:rPr lang="ko-KR" altLang="en-US" sz="800" dirty="0">
                <a:latin typeface="+mj-lt"/>
              </a:rPr>
              <a:t> 전달할 이벤트 처리 인자입니다</a:t>
            </a:r>
            <a:r>
              <a:rPr lang="en-US" altLang="ko-KR" sz="800" dirty="0">
                <a:latin typeface="+mj-lt"/>
              </a:rPr>
              <a:t>.</a:t>
            </a:r>
          </a:p>
          <a:p>
            <a:endParaRPr lang="en-US" altLang="ko-KR" sz="800" dirty="0">
              <a:latin typeface="+mj-lt"/>
            </a:endParaRPr>
          </a:p>
          <a:p>
            <a:r>
              <a:rPr lang="en-US" altLang="ko-KR" sz="800" dirty="0" err="1">
                <a:latin typeface="+mj-lt"/>
              </a:rPr>
              <a:t>RecvImageEventHandler</a:t>
            </a:r>
            <a:r>
              <a:rPr lang="ko-KR" altLang="en-US" sz="800" dirty="0">
                <a:latin typeface="+mj-lt"/>
              </a:rPr>
              <a:t>는 원격 제어 호스트의 화면을 원격 제어 컨트롤러에서 수신하였을 때 이벤트 처리하는 이벤트 </a:t>
            </a:r>
            <a:r>
              <a:rPr lang="ko-KR" altLang="en-US" sz="800" dirty="0" err="1">
                <a:latin typeface="+mj-lt"/>
              </a:rPr>
              <a:t>핸들러를</a:t>
            </a:r>
            <a:r>
              <a:rPr lang="ko-KR" altLang="en-US" sz="800" dirty="0">
                <a:latin typeface="+mj-lt"/>
              </a:rPr>
              <a:t> 위해 정의한 대리자입니다</a:t>
            </a:r>
            <a:r>
              <a:rPr lang="en-US" altLang="ko-KR" sz="800" dirty="0">
                <a:latin typeface="+mj-lt"/>
              </a:rPr>
              <a:t>.</a:t>
            </a:r>
          </a:p>
          <a:p>
            <a:endParaRPr lang="en-US" altLang="ko-KR" sz="800" dirty="0">
              <a:latin typeface="+mj-lt"/>
            </a:endParaRPr>
          </a:p>
          <a:p>
            <a:r>
              <a:rPr lang="en-US" altLang="ko-KR" sz="800" dirty="0" err="1">
                <a:latin typeface="+mj-lt"/>
              </a:rPr>
              <a:t>RecvRCInfoEventArgs</a:t>
            </a:r>
            <a:r>
              <a:rPr lang="ko-KR" altLang="en-US" sz="800" dirty="0">
                <a:latin typeface="+mj-lt"/>
              </a:rPr>
              <a:t>는 원격 제어 요청을 수신하였을 때 이벤트 처리하는 이벤트 </a:t>
            </a:r>
            <a:r>
              <a:rPr lang="ko-KR" altLang="en-US" sz="800" dirty="0" err="1">
                <a:latin typeface="+mj-lt"/>
              </a:rPr>
              <a:t>핸들러에</a:t>
            </a:r>
            <a:r>
              <a:rPr lang="ko-KR" altLang="en-US" sz="800" dirty="0">
                <a:latin typeface="+mj-lt"/>
              </a:rPr>
              <a:t> 전달할 이벤트 처리 인자입니다</a:t>
            </a:r>
            <a:r>
              <a:rPr lang="en-US" altLang="ko-KR" sz="800" dirty="0">
                <a:latin typeface="+mj-lt"/>
              </a:rPr>
              <a:t>.</a:t>
            </a:r>
          </a:p>
          <a:p>
            <a:endParaRPr lang="en-US" altLang="ko-KR" sz="800" dirty="0">
              <a:latin typeface="+mj-lt"/>
            </a:endParaRPr>
          </a:p>
          <a:p>
            <a:r>
              <a:rPr lang="en-US" altLang="ko-KR" sz="800" dirty="0" err="1">
                <a:latin typeface="+mj-lt"/>
              </a:rPr>
              <a:t>RecvRCInfoEventHandler</a:t>
            </a:r>
            <a:r>
              <a:rPr lang="ko-KR" altLang="en-US" sz="800" dirty="0">
                <a:latin typeface="+mj-lt"/>
              </a:rPr>
              <a:t>는 원격 제어 요청을 수신하였을 때 이벤트 처리하는 이벤트 </a:t>
            </a:r>
            <a:r>
              <a:rPr lang="ko-KR" altLang="en-US" sz="800" dirty="0" err="1">
                <a:latin typeface="+mj-lt"/>
              </a:rPr>
              <a:t>핸들러를</a:t>
            </a:r>
            <a:r>
              <a:rPr lang="ko-KR" altLang="en-US" sz="800" dirty="0">
                <a:latin typeface="+mj-lt"/>
              </a:rPr>
              <a:t> 위해 정의한 대리자입니다</a:t>
            </a:r>
            <a:r>
              <a:rPr lang="en-US" altLang="ko-KR" sz="800" dirty="0">
                <a:latin typeface="+mj-lt"/>
              </a:rPr>
              <a:t>.</a:t>
            </a:r>
          </a:p>
          <a:p>
            <a:endParaRPr lang="en-US" altLang="ko-KR" sz="800" dirty="0">
              <a:latin typeface="+mj-lt"/>
            </a:endParaRPr>
          </a:p>
          <a:p>
            <a:r>
              <a:rPr lang="en-US" altLang="ko-KR" sz="800" dirty="0" err="1">
                <a:latin typeface="+mj-lt"/>
              </a:rPr>
              <a:t>KeyFlag</a:t>
            </a:r>
            <a:r>
              <a:rPr lang="ko-KR" altLang="en-US" sz="800" dirty="0">
                <a:latin typeface="+mj-lt"/>
              </a:rPr>
              <a:t>는 </a:t>
            </a:r>
            <a:r>
              <a:rPr lang="en-US" altLang="ko-KR" sz="800" dirty="0">
                <a:latin typeface="+mj-lt"/>
              </a:rPr>
              <a:t>Windows API</a:t>
            </a:r>
            <a:r>
              <a:rPr lang="ko-KR" altLang="en-US" sz="800" dirty="0">
                <a:latin typeface="+mj-lt"/>
              </a:rPr>
              <a:t>에서 정의한 키보드 이벤트 상수를 열거형으로 표현한 것입니다</a:t>
            </a:r>
            <a:r>
              <a:rPr lang="en-US" altLang="ko-KR" sz="800" dirty="0">
                <a:latin typeface="+mj-lt"/>
              </a:rPr>
              <a:t>.</a:t>
            </a:r>
          </a:p>
          <a:p>
            <a:endParaRPr lang="en-US" altLang="ko-KR" sz="800" dirty="0">
              <a:latin typeface="+mj-lt"/>
            </a:endParaRPr>
          </a:p>
          <a:p>
            <a:r>
              <a:rPr lang="en-US" altLang="ko-KR" sz="800" dirty="0" err="1">
                <a:latin typeface="+mj-lt"/>
              </a:rPr>
              <a:t>MouseFlag</a:t>
            </a:r>
            <a:r>
              <a:rPr lang="ko-KR" altLang="en-US" sz="800" dirty="0">
                <a:latin typeface="+mj-lt"/>
              </a:rPr>
              <a:t>는 </a:t>
            </a:r>
            <a:r>
              <a:rPr lang="en-US" altLang="ko-KR" sz="800" dirty="0">
                <a:latin typeface="+mj-lt"/>
              </a:rPr>
              <a:t>Windows API</a:t>
            </a:r>
            <a:r>
              <a:rPr lang="ko-KR" altLang="en-US" sz="800" dirty="0">
                <a:latin typeface="+mj-lt"/>
              </a:rPr>
              <a:t>에서 정의한 키보드 이벤트 상수를 열거형으로 표현한 것입니다</a:t>
            </a:r>
            <a:r>
              <a:rPr lang="en-US" altLang="ko-KR" sz="800" dirty="0">
                <a:latin typeface="+mj-lt"/>
              </a:rPr>
              <a:t>.</a:t>
            </a:r>
          </a:p>
          <a:p>
            <a:endParaRPr lang="en-US" altLang="ko-KR" sz="800" dirty="0">
              <a:latin typeface="+mj-lt"/>
            </a:endParaRPr>
          </a:p>
          <a:p>
            <a:r>
              <a:rPr lang="en-US" altLang="ko-KR" sz="800" dirty="0" err="1">
                <a:latin typeface="+mj-lt"/>
              </a:rPr>
              <a:t>MsgType</a:t>
            </a:r>
            <a:r>
              <a:rPr lang="ko-KR" altLang="en-US" sz="800" dirty="0">
                <a:latin typeface="+mj-lt"/>
              </a:rPr>
              <a:t>은 원격 제어기 프로그램에서 처리할 키보드와 마우스 이벤트 종류를 표현한 </a:t>
            </a:r>
            <a:r>
              <a:rPr lang="ko-KR" altLang="en-US" sz="800" dirty="0" err="1">
                <a:latin typeface="+mj-lt"/>
              </a:rPr>
              <a:t>열거형입니다</a:t>
            </a:r>
            <a:r>
              <a:rPr lang="en-US" altLang="ko-KR" sz="800" dirty="0">
                <a:latin typeface="+mj-lt"/>
              </a:rPr>
              <a:t>.</a:t>
            </a:r>
          </a:p>
          <a:p>
            <a:endParaRPr lang="en-US" altLang="ko-KR" sz="800" dirty="0">
              <a:latin typeface="+mj-lt"/>
            </a:endParaRPr>
          </a:p>
          <a:p>
            <a:r>
              <a:rPr lang="en-US" altLang="ko-KR" sz="800" dirty="0">
                <a:latin typeface="+mj-lt"/>
              </a:rPr>
              <a:t>Meta</a:t>
            </a:r>
            <a:r>
              <a:rPr lang="ko-KR" altLang="en-US" sz="800" dirty="0">
                <a:latin typeface="+mj-lt"/>
              </a:rPr>
              <a:t>는 키보드나 마우스 이벤트의 부가 정보를 표현한 클래스입니다</a:t>
            </a:r>
            <a:r>
              <a:rPr lang="en-US" altLang="ko-KR" sz="800" dirty="0">
                <a:latin typeface="+mj-lt"/>
              </a:rPr>
              <a:t>.</a:t>
            </a:r>
            <a:endParaRPr lang="ko-KR" altLang="en-US" sz="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9674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350</Words>
  <Application>Microsoft Office PowerPoint</Application>
  <PresentationFormat>와이드스크린</PresentationFormat>
  <Paragraphs>45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원격제어 프로그램 with C#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원격제어 프로그램 with C#</dc:title>
  <dc:creator>김성진</dc:creator>
  <cp:lastModifiedBy>김성진</cp:lastModifiedBy>
  <cp:revision>1</cp:revision>
  <dcterms:created xsi:type="dcterms:W3CDTF">2017-09-19T11:24:40Z</dcterms:created>
  <dcterms:modified xsi:type="dcterms:W3CDTF">2017-09-19T11:29:11Z</dcterms:modified>
</cp:coreProperties>
</file>