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17AA19-ACCB-4F9E-97F2-BE93A455AE6F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78C27C-F5C4-4457-85C1-FC9A0EDC4E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AA19-ACCB-4F9E-97F2-BE93A455AE6F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C27C-F5C4-4457-85C1-FC9A0EDC4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6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AA19-ACCB-4F9E-97F2-BE93A455AE6F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C27C-F5C4-4457-85C1-FC9A0EDC4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07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AA19-ACCB-4F9E-97F2-BE93A455AE6F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C27C-F5C4-4457-85C1-FC9A0EDC4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19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AA19-ACCB-4F9E-97F2-BE93A455AE6F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C27C-F5C4-4457-85C1-FC9A0EDC4E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5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AA19-ACCB-4F9E-97F2-BE93A455AE6F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C27C-F5C4-4457-85C1-FC9A0EDC4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AA19-ACCB-4F9E-97F2-BE93A455AE6F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C27C-F5C4-4457-85C1-FC9A0EDC4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41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AA19-ACCB-4F9E-97F2-BE93A455AE6F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C27C-F5C4-4457-85C1-FC9A0EDC4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AA19-ACCB-4F9E-97F2-BE93A455AE6F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C27C-F5C4-4457-85C1-FC9A0EDC4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0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AA19-ACCB-4F9E-97F2-BE93A455AE6F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C27C-F5C4-4457-85C1-FC9A0EDC4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5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AA19-ACCB-4F9E-97F2-BE93A455AE6F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C27C-F5C4-4457-85C1-FC9A0EDC4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0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617AA19-ACCB-4F9E-97F2-BE93A455AE6F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E78C27C-F5C4-4457-85C1-FC9A0EDC4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03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AA46F-D4C8-36EE-0584-82ED04CF1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게임프로그래밍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F36A2C-9BF9-8F35-D599-87E97F8F0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2020112036 </a:t>
            </a:r>
            <a:r>
              <a:rPr lang="ko-KR" altLang="en-US" dirty="0"/>
              <a:t>정현도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64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1CD90-F7A8-3B9C-8CFB-D95050DB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8741" y="239977"/>
            <a:ext cx="9603275" cy="1049235"/>
          </a:xfrm>
        </p:spPr>
        <p:txBody>
          <a:bodyPr/>
          <a:lstStyle/>
          <a:p>
            <a:pPr algn="ctr"/>
            <a:r>
              <a:rPr lang="ko-KR" altLang="en-US" dirty="0"/>
              <a:t>   개발 계획 대비 현재 진행 상황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E2F3A3-FAC3-CB15-677B-450D57FE0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837053"/>
              </p:ext>
            </p:extLst>
          </p:nvPr>
        </p:nvGraphicFramePr>
        <p:xfrm>
          <a:off x="1553353" y="1044427"/>
          <a:ext cx="8929650" cy="581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230">
                  <a:extLst>
                    <a:ext uri="{9D8B030D-6E8A-4147-A177-3AD203B41FA5}">
                      <a16:colId xmlns:a16="http://schemas.microsoft.com/office/drawing/2014/main" val="2064725900"/>
                    </a:ext>
                  </a:extLst>
                </a:gridCol>
                <a:gridCol w="7189579">
                  <a:extLst>
                    <a:ext uri="{9D8B030D-6E8A-4147-A177-3AD203B41FA5}">
                      <a16:colId xmlns:a16="http://schemas.microsoft.com/office/drawing/2014/main" val="2644227514"/>
                    </a:ext>
                  </a:extLst>
                </a:gridCol>
                <a:gridCol w="897841">
                  <a:extLst>
                    <a:ext uri="{9D8B030D-6E8A-4147-A177-3AD203B41FA5}">
                      <a16:colId xmlns:a16="http://schemas.microsoft.com/office/drawing/2014/main" val="13936669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04996"/>
                  </a:ext>
                </a:extLst>
              </a:tr>
              <a:tr h="4850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종목 게임 플레이 방식 결정 후  리소스 수집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모든 종목의 플레이 방식 결정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리소스 일부 </a:t>
                      </a:r>
                      <a:r>
                        <a:rPr lang="ko-KR" altLang="en-US" dirty="0" err="1"/>
                        <a:t>미수집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753720"/>
                  </a:ext>
                </a:extLst>
              </a:tr>
              <a:tr h="692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 달리기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장애물 부분에서 커맨드 키 입력하는 방식으로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16074"/>
                  </a:ext>
                </a:extLst>
              </a:tr>
              <a:tr h="692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수영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리듬게임과 같이 키를 리듬에 맞춰 입력하는 방식으로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플레이어의 수영모션 구현</a:t>
                      </a:r>
                      <a:r>
                        <a:rPr lang="en-US" altLang="ko-KR" dirty="0"/>
                        <a:t>,  AI</a:t>
                      </a:r>
                      <a:r>
                        <a:rPr lang="ko-KR" altLang="en-US" dirty="0"/>
                        <a:t>의 모션 </a:t>
                      </a:r>
                      <a:r>
                        <a:rPr lang="ko-KR" altLang="en-US" dirty="0" err="1"/>
                        <a:t>미구현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321835"/>
                  </a:ext>
                </a:extLst>
              </a:tr>
              <a:tr h="692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멀리뛰기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타이밍에 맞추어 키를 입력하는 방식으로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플레이어와  </a:t>
                      </a:r>
                      <a:r>
                        <a:rPr lang="en-US" altLang="ko-KR" dirty="0"/>
                        <a:t>AI</a:t>
                      </a:r>
                      <a:r>
                        <a:rPr lang="ko-KR" altLang="en-US" dirty="0"/>
                        <a:t>의 작동방식을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42434"/>
                  </a:ext>
                </a:extLst>
              </a:tr>
              <a:tr h="692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클레이사격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마우스를 이용해 방향과 각도를 조정하는 방식으로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플레이어와  </a:t>
                      </a:r>
                      <a:r>
                        <a:rPr lang="en-US" altLang="ko-KR" dirty="0"/>
                        <a:t>AI</a:t>
                      </a:r>
                      <a:r>
                        <a:rPr lang="ko-KR" altLang="en-US" dirty="0"/>
                        <a:t>의 작동방식을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632471"/>
                  </a:ext>
                </a:extLst>
              </a:tr>
              <a:tr h="2771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점수 시스템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모든 종목 중간 점검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각 객체마다 스코어를 저장하도록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923933"/>
                  </a:ext>
                </a:extLst>
              </a:tr>
              <a:tr h="2771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 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914177"/>
                  </a:ext>
                </a:extLst>
              </a:tr>
              <a:tr h="2771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버그 수정과 난이도 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88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54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19053-C960-0513-0076-BC68093D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 수정 내용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A3A6FB-24F9-CE2B-922C-50A1E57DB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13791"/>
              </p:ext>
            </p:extLst>
          </p:nvPr>
        </p:nvGraphicFramePr>
        <p:xfrm>
          <a:off x="1137147" y="1853754"/>
          <a:ext cx="9917707" cy="170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12">
                  <a:extLst>
                    <a:ext uri="{9D8B030D-6E8A-4147-A177-3AD203B41FA5}">
                      <a16:colId xmlns:a16="http://schemas.microsoft.com/office/drawing/2014/main" val="1353633118"/>
                    </a:ext>
                  </a:extLst>
                </a:gridCol>
                <a:gridCol w="5129692">
                  <a:extLst>
                    <a:ext uri="{9D8B030D-6E8A-4147-A177-3AD203B41FA5}">
                      <a16:colId xmlns:a16="http://schemas.microsoft.com/office/drawing/2014/main" val="4030821970"/>
                    </a:ext>
                  </a:extLst>
                </a:gridCol>
                <a:gridCol w="3688903">
                  <a:extLst>
                    <a:ext uri="{9D8B030D-6E8A-4147-A177-3AD203B41FA5}">
                      <a16:colId xmlns:a16="http://schemas.microsoft.com/office/drawing/2014/main" val="958616010"/>
                    </a:ext>
                  </a:extLst>
                </a:gridCol>
              </a:tblGrid>
              <a:tr h="350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16368"/>
                  </a:ext>
                </a:extLst>
              </a:tr>
              <a:tr h="4291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리듬게임과 같이 리듬에 맞춰 키를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타이밍에 맞추어 커맨드를 입력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04846"/>
                  </a:ext>
                </a:extLst>
              </a:tr>
              <a:tr h="597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마우스를 이용해 클레이사격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키입력을 이용해 클레이사격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사격구간이 정해져 있으며 키입력으로 구간을 선택 후 사격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950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68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1598A9C-F935-89C7-B1EE-4C1F2511D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0" y="1874928"/>
            <a:ext cx="7207921" cy="3992516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D485CE3-C11F-91CB-B75F-9F84ED86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306" y="454324"/>
            <a:ext cx="9603275" cy="5872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112B816-B286-6D3A-704A-494120E46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174" y="1874928"/>
            <a:ext cx="3453407" cy="4322937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:  2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: 46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: 0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: 0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:  6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: 15</a:t>
            </a:r>
            <a:r>
              <a:rPr lang="ko-KR" altLang="en-US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394601051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128</TotalTime>
  <Words>215</Words>
  <Application>Microsoft Office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Corbel</vt:lpstr>
      <vt:lpstr>기본</vt:lpstr>
      <vt:lpstr>2D게임프로그래밍</vt:lpstr>
      <vt:lpstr>   개발 계획 대비 현재 진행 상황</vt:lpstr>
      <vt:lpstr>프로젝트 수정 내용</vt:lpstr>
      <vt:lpstr>Github 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2D게임프로그래밍</dc:title>
  <dc:creator>정현도(2020112036)</dc:creator>
  <cp:lastModifiedBy>정현도(2020112036)</cp:lastModifiedBy>
  <cp:revision>2</cp:revision>
  <dcterms:created xsi:type="dcterms:W3CDTF">2023-11-12T10:47:15Z</dcterms:created>
  <dcterms:modified xsi:type="dcterms:W3CDTF">2023-11-12T12:58:27Z</dcterms:modified>
</cp:coreProperties>
</file>