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4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0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8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19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9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6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2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5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3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6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0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F2C9DB-FB5A-450A-8865-6CA0B1DA9B81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DE9EAE7-C420-443A-AFB9-A174AC6D2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01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1CF13-0BFA-003B-E258-A627F198F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2D</a:t>
            </a:r>
            <a:r>
              <a:rPr lang="ko-KR" altLang="en-US" dirty="0"/>
              <a:t>게임프로그래밍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CA9B1F-2C1E-4379-5817-929DE673E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2020112036 </a:t>
            </a:r>
            <a:r>
              <a:rPr lang="ko-KR" altLang="en-US" dirty="0"/>
              <a:t>정현도</a:t>
            </a:r>
          </a:p>
        </p:txBody>
      </p:sp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CE405A1C-F6D4-6E6C-7002-73ADFE52B9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4308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4"/>
    </mc:Choice>
    <mc:Fallback>
      <p:transition spd="slow" advTm="4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08FF-1C87-3BF1-0E94-AB790CDA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74" y="349539"/>
            <a:ext cx="10571998" cy="970450"/>
          </a:xfrm>
        </p:spPr>
        <p:txBody>
          <a:bodyPr/>
          <a:lstStyle/>
          <a:p>
            <a:pPr algn="ctr"/>
            <a:r>
              <a:rPr lang="ko-KR" altLang="en-US" dirty="0"/>
              <a:t>개발진척도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95E34-B4B8-F8F5-376C-EB7BEF11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8407"/>
              </p:ext>
            </p:extLst>
          </p:nvPr>
        </p:nvGraphicFramePr>
        <p:xfrm>
          <a:off x="755959" y="2165061"/>
          <a:ext cx="10463916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79">
                  <a:extLst>
                    <a:ext uri="{9D8B030D-6E8A-4147-A177-3AD203B41FA5}">
                      <a16:colId xmlns:a16="http://schemas.microsoft.com/office/drawing/2014/main" val="819026422"/>
                    </a:ext>
                  </a:extLst>
                </a:gridCol>
                <a:gridCol w="2615979">
                  <a:extLst>
                    <a:ext uri="{9D8B030D-6E8A-4147-A177-3AD203B41FA5}">
                      <a16:colId xmlns:a16="http://schemas.microsoft.com/office/drawing/2014/main" val="3393431495"/>
                    </a:ext>
                  </a:extLst>
                </a:gridCol>
                <a:gridCol w="3657822">
                  <a:extLst>
                    <a:ext uri="{9D8B030D-6E8A-4147-A177-3AD203B41FA5}">
                      <a16:colId xmlns:a16="http://schemas.microsoft.com/office/drawing/2014/main" val="1926733409"/>
                    </a:ext>
                  </a:extLst>
                </a:gridCol>
                <a:gridCol w="1574136">
                  <a:extLst>
                    <a:ext uri="{9D8B030D-6E8A-4147-A177-3AD203B41FA5}">
                      <a16:colId xmlns:a16="http://schemas.microsoft.com/office/drawing/2014/main" val="2386729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7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멀리뛰기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사격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 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7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따른 작동 방식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모든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따라서 작동 방식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6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합산 점수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최고 점수 기록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게임 방식 </a:t>
                      </a:r>
                      <a:r>
                        <a:rPr lang="ko-KR" altLang="en-US" sz="1400" dirty="0" err="1"/>
                        <a:t>설명창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게임을 난이도 별로 구별하여 구현하여 최고 점수 기록이 </a:t>
                      </a:r>
                      <a:r>
                        <a:rPr lang="ko-KR" altLang="en-US" sz="1400" dirty="0" err="1"/>
                        <a:t>필요없다</a:t>
                      </a:r>
                      <a:r>
                        <a:rPr lang="ko-KR" altLang="en-US" sz="1400" dirty="0"/>
                        <a:t> 생각하여 </a:t>
                      </a:r>
                      <a:r>
                        <a:rPr lang="ko-KR" altLang="en-US" sz="1400" dirty="0" err="1"/>
                        <a:t>미구현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3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 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 캐릭터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8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 종목마다 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노말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하드 모드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각각 모드마다 다른 방식으로 난이도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모든 종목마다 각각의 난이도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0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모든 </a:t>
                      </a:r>
                      <a:r>
                        <a:rPr lang="ko-KR" altLang="en-US" sz="1400" dirty="0" err="1"/>
                        <a:t>맵별로</a:t>
                      </a:r>
                      <a:r>
                        <a:rPr lang="ko-KR" altLang="en-US" sz="1400" dirty="0"/>
                        <a:t> 음악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실제 종목에서 </a:t>
                      </a:r>
                      <a:r>
                        <a:rPr lang="en-US" altLang="ko-KR" sz="1400" dirty="0" err="1"/>
                        <a:t>bgm</a:t>
                      </a:r>
                      <a:r>
                        <a:rPr lang="ko-KR" altLang="en-US" sz="1400" dirty="0"/>
                        <a:t>이 없는 것이 낫다 생각하여 </a:t>
                      </a:r>
                      <a:r>
                        <a:rPr lang="en-US" altLang="ko-KR" sz="1400" dirty="0" err="1"/>
                        <a:t>bgm</a:t>
                      </a:r>
                      <a:r>
                        <a:rPr lang="ko-KR" altLang="en-US" sz="1400" dirty="0"/>
                        <a:t>은 </a:t>
                      </a:r>
                      <a:r>
                        <a:rPr lang="ko-KR" altLang="en-US" sz="1400" dirty="0" err="1"/>
                        <a:t>미구현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6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 종목마다 필요한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19980"/>
                  </a:ext>
                </a:extLst>
              </a:tr>
            </a:tbl>
          </a:graphicData>
        </a:graphic>
      </p:graphicFrame>
      <p:pic>
        <p:nvPicPr>
          <p:cNvPr id="26" name="오디오 25">
            <a:hlinkClick r:id="" action="ppaction://media"/>
            <a:extLst>
              <a:ext uri="{FF2B5EF4-FFF2-40B4-BE49-F238E27FC236}">
                <a16:creationId xmlns:a16="http://schemas.microsoft.com/office/drawing/2014/main" id="{76E626E9-2D67-7DF3-37AC-879585D81E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207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5"/>
    </mc:Choice>
    <mc:Fallback>
      <p:transition spd="slow" advTm="5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E0CE8-9F3F-DCB8-ADF8-D7C89E2D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0"/>
            <a:ext cx="10571998" cy="970450"/>
          </a:xfrm>
        </p:spPr>
        <p:txBody>
          <a:bodyPr/>
          <a:lstStyle/>
          <a:p>
            <a:pPr algn="ctr"/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4E0CA0DE-9B6B-3FCE-14CA-03DA81000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00955"/>
              </p:ext>
            </p:extLst>
          </p:nvPr>
        </p:nvGraphicFramePr>
        <p:xfrm>
          <a:off x="6265793" y="2222500"/>
          <a:ext cx="41424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32">
                  <a:extLst>
                    <a:ext uri="{9D8B030D-6E8A-4147-A177-3AD203B41FA5}">
                      <a16:colId xmlns:a16="http://schemas.microsoft.com/office/drawing/2014/main" val="1173135573"/>
                    </a:ext>
                  </a:extLst>
                </a:gridCol>
                <a:gridCol w="2071232">
                  <a:extLst>
                    <a:ext uri="{9D8B030D-6E8A-4147-A177-3AD203B41FA5}">
                      <a16:colId xmlns:a16="http://schemas.microsoft.com/office/drawing/2014/main" val="121266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6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9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1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7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3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4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1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0940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E7D4325-B302-BAC0-3365-E4AB9CCE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2222500"/>
            <a:ext cx="4500438" cy="1573583"/>
          </a:xfrm>
          <a:prstGeom prst="rect">
            <a:avLst/>
          </a:prstGeom>
        </p:spPr>
      </p:pic>
      <p:pic>
        <p:nvPicPr>
          <p:cNvPr id="27" name="오디오 26">
            <a:hlinkClick r:id="" action="ppaction://media"/>
            <a:extLst>
              <a:ext uri="{FF2B5EF4-FFF2-40B4-BE49-F238E27FC236}">
                <a16:creationId xmlns:a16="http://schemas.microsoft.com/office/drawing/2014/main" id="{296C7D7B-95B4-E8EA-1680-95F36CA29E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0398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39"/>
    </mc:Choice>
    <mc:Fallback>
      <p:transition spd="slow" advTm="5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72</TotalTime>
  <Words>185</Words>
  <Application>Microsoft Office PowerPoint</Application>
  <PresentationFormat>와이드스크린</PresentationFormat>
  <Paragraphs>59</Paragraphs>
  <Slides>3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명언</vt:lpstr>
      <vt:lpstr>2D게임프로그래밍</vt:lpstr>
      <vt:lpstr>개발진척도</vt:lpstr>
      <vt:lpstr>깃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</dc:title>
  <dc:creator>정현도(2020112036)</dc:creator>
  <cp:lastModifiedBy>정현도(2020112036)</cp:lastModifiedBy>
  <cp:revision>2</cp:revision>
  <dcterms:created xsi:type="dcterms:W3CDTF">2023-12-04T20:53:33Z</dcterms:created>
  <dcterms:modified xsi:type="dcterms:W3CDTF">2023-12-05T12:05:15Z</dcterms:modified>
</cp:coreProperties>
</file>