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3" r:id="rId6"/>
    <p:sldId id="265" r:id="rId7"/>
    <p:sldId id="260" r:id="rId8"/>
    <p:sldId id="261" r:id="rId9"/>
    <p:sldId id="262" r:id="rId10"/>
    <p:sldId id="266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1C6D4-78EC-4332-98F6-DE0E9005ABB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5893F-2D66-447C-BD31-DF850C8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4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5893F-2D66-447C-BD31-DF850C8949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4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30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1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7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4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8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2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E8A59-8396-4757-879F-2CB92ECF4ABE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C5866A-31ED-433E-B71C-032BC96118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7A731-66E4-B286-EBDE-A18370BFC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4CED6-A1BF-89DC-5D1D-380F5942A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2020112036 </a:t>
            </a:r>
            <a:r>
              <a:rPr lang="ko-KR" altLang="en-US" dirty="0"/>
              <a:t>정현도</a:t>
            </a:r>
          </a:p>
        </p:txBody>
      </p:sp>
      <p:pic>
        <p:nvPicPr>
          <p:cNvPr id="16" name="오디오 15">
            <a:hlinkClick r:id="" action="ppaction://media"/>
            <a:extLst>
              <a:ext uri="{FF2B5EF4-FFF2-40B4-BE49-F238E27FC236}">
                <a16:creationId xmlns:a16="http://schemas.microsoft.com/office/drawing/2014/main" id="{F4FEE5FA-A7FC-709A-38D5-E028A48303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7816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6"/>
    </mc:Choice>
    <mc:Fallback>
      <p:transition spd="slow" advTm="3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58EA2A-25C4-6052-4FBC-83C96F0F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57" y="557755"/>
            <a:ext cx="5152145" cy="518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B9689-98FA-D0FB-8D13-3595B58E55C0}"/>
              </a:ext>
            </a:extLst>
          </p:cNvPr>
          <p:cNvSpPr txBox="1"/>
          <p:nvPr/>
        </p:nvSpPr>
        <p:spPr>
          <a:xfrm>
            <a:off x="6277554" y="742145"/>
            <a:ext cx="461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장애물 달리기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B0054-1BF8-9008-73B7-18966468D8FA}"/>
              </a:ext>
            </a:extLst>
          </p:cNvPr>
          <p:cNvSpPr txBox="1"/>
          <p:nvPr/>
        </p:nvSpPr>
        <p:spPr>
          <a:xfrm>
            <a:off x="6376946" y="1950737"/>
            <a:ext cx="4412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기본적인 달리기 키를 누르며 진행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장애물 주변에 인접 시 입력해야 하는 커맨드가 주어짐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달리기 속도가 빠를수록 커맨드 입력 시간이 짧아짐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성공 시 안전하게 점프를 하며 넘어가며</a:t>
            </a:r>
            <a:endParaRPr lang="en-US" altLang="ko-KR" dirty="0"/>
          </a:p>
          <a:p>
            <a:pPr algn="ctr"/>
            <a:r>
              <a:rPr lang="ko-KR" altLang="en-US" dirty="0"/>
              <a:t>실패 시 속도가 줄어들며 </a:t>
            </a:r>
            <a:r>
              <a:rPr lang="ko-KR" altLang="en-US" dirty="0" err="1"/>
              <a:t>패널티를</a:t>
            </a:r>
            <a:r>
              <a:rPr lang="ko-KR" altLang="en-US" dirty="0"/>
              <a:t> 받음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난이도에 따라 입력해야 하는 커맨드의 수가 다름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31220DA-F723-2198-6E4D-3F6E84C40360}"/>
              </a:ext>
            </a:extLst>
          </p:cNvPr>
          <p:cNvSpPr/>
          <p:nvPr/>
        </p:nvSpPr>
        <p:spPr>
          <a:xfrm>
            <a:off x="719593" y="3530379"/>
            <a:ext cx="373711" cy="405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06A20894-B5A1-2296-2A50-1BB101A325C5}"/>
              </a:ext>
            </a:extLst>
          </p:cNvPr>
          <p:cNvSpPr/>
          <p:nvPr/>
        </p:nvSpPr>
        <p:spPr>
          <a:xfrm>
            <a:off x="1187661" y="3530379"/>
            <a:ext cx="468068" cy="40551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7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92"/>
    </mc:Choice>
    <mc:Fallback>
      <p:transition spd="slow" advTm="153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마리오와 소닉 AT 2020 도쿄 올림픽 클래식 2D 모드 공개! : 네이버 블로그">
            <a:extLst>
              <a:ext uri="{FF2B5EF4-FFF2-40B4-BE49-F238E27FC236}">
                <a16:creationId xmlns:a16="http://schemas.microsoft.com/office/drawing/2014/main" id="{3935C2FC-881D-860D-954D-CC89992F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51" y="580445"/>
            <a:ext cx="5391149" cy="538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C2E74-83A9-3116-11E8-34CC630D46ED}"/>
              </a:ext>
            </a:extLst>
          </p:cNvPr>
          <p:cNvSpPr txBox="1"/>
          <p:nvPr/>
        </p:nvSpPr>
        <p:spPr>
          <a:xfrm>
            <a:off x="6305384" y="1144987"/>
            <a:ext cx="432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멀리 뛰기</a:t>
            </a:r>
            <a:endParaRPr lang="en-US" altLang="ko-K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54DE5-4418-9AEA-1FDB-8A7CEA7B156F}"/>
              </a:ext>
            </a:extLst>
          </p:cNvPr>
          <p:cNvSpPr txBox="1"/>
          <p:nvPr/>
        </p:nvSpPr>
        <p:spPr>
          <a:xfrm>
            <a:off x="6305384" y="2146852"/>
            <a:ext cx="4643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플레이어는 달리기 키를 누르다 원하는 지점에서 점프키를 눌러 점프 준비 동작으로 들어갈 수 있음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준비 동작에서는 원하는 각도에 맞추어 한번 더 점프키를 누르면 점프를 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난이도에 따라 화살표의 속도가 바뀜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번의 기회로 더 높은 기록으로 비교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D59D0A4E-AC4C-8D30-814B-2F012B5F18CA}"/>
              </a:ext>
            </a:extLst>
          </p:cNvPr>
          <p:cNvSpPr/>
          <p:nvPr/>
        </p:nvSpPr>
        <p:spPr>
          <a:xfrm>
            <a:off x="1550504" y="2345635"/>
            <a:ext cx="1184744" cy="1176793"/>
          </a:xfrm>
          <a:prstGeom prst="corner">
            <a:avLst>
              <a:gd name="adj1" fmla="val 11074"/>
              <a:gd name="adj2" fmla="val 12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744931-B4C0-8B0C-0414-F962218FFD24}"/>
              </a:ext>
            </a:extLst>
          </p:cNvPr>
          <p:cNvCxnSpPr>
            <a:cxnSpLocks/>
          </p:cNvCxnSpPr>
          <p:nvPr/>
        </p:nvCxnSpPr>
        <p:spPr>
          <a:xfrm rot="16200000">
            <a:off x="1538578" y="2620140"/>
            <a:ext cx="954157" cy="62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5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24"/>
    </mc:Choice>
    <mc:Fallback>
      <p:transition spd="slow" advTm="1242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2333C-7278-10CE-8C11-A6E595FAAFD6}"/>
              </a:ext>
            </a:extLst>
          </p:cNvPr>
          <p:cNvSpPr txBox="1"/>
          <p:nvPr/>
        </p:nvSpPr>
        <p:spPr>
          <a:xfrm>
            <a:off x="6321287" y="707665"/>
            <a:ext cx="415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클레이 사격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6FF75B-7A6D-0316-6BBE-6F6144C2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2" y="707665"/>
            <a:ext cx="5032292" cy="511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6A3C7-4FC3-8739-1B5A-7D626C74A67F}"/>
              </a:ext>
            </a:extLst>
          </p:cNvPr>
          <p:cNvSpPr txBox="1"/>
          <p:nvPr/>
        </p:nvSpPr>
        <p:spPr>
          <a:xfrm>
            <a:off x="6321287" y="1908313"/>
            <a:ext cx="48582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주어진 시간내에 주어진 총알로 최대한 많은 목표물을 </a:t>
            </a:r>
            <a:r>
              <a:rPr lang="ko-KR" altLang="en-US" dirty="0" err="1"/>
              <a:t>맞춰야함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목표물은 양방향에서 나오며 사각형으로 표시된 내부를 지남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플레이어는 방향키를 이용해 사격하는 곳을 지정하며 장애물이 나타날 시 발사 버튼으로 발사함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난이도가 상승할수록 장애물이 나타나는 </a:t>
            </a:r>
            <a:r>
              <a:rPr lang="ko-KR" altLang="en-US" dirty="0" err="1"/>
              <a:t>네모칸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357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1A2C6-27F4-1B31-1994-0F1189A809C0}"/>
              </a:ext>
            </a:extLst>
          </p:cNvPr>
          <p:cNvSpPr txBox="1"/>
          <p:nvPr/>
        </p:nvSpPr>
        <p:spPr>
          <a:xfrm>
            <a:off x="6096000" y="767766"/>
            <a:ext cx="28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수영</a:t>
            </a:r>
          </a:p>
        </p:txBody>
      </p:sp>
      <p:pic>
        <p:nvPicPr>
          <p:cNvPr id="4100" name="Picture 4" descr="워리의 수영 - 플래시게임 | 와플래시 아카이브">
            <a:extLst>
              <a:ext uri="{FF2B5EF4-FFF2-40B4-BE49-F238E27FC236}">
                <a16:creationId xmlns:a16="http://schemas.microsoft.com/office/drawing/2014/main" id="{1906034B-EC68-1446-D2BC-38A63BC3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3" y="871952"/>
            <a:ext cx="4173442" cy="49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212E4-D860-73FE-C728-C277B1471009}"/>
              </a:ext>
            </a:extLst>
          </p:cNvPr>
          <p:cNvSpPr txBox="1"/>
          <p:nvPr/>
        </p:nvSpPr>
        <p:spPr>
          <a:xfrm>
            <a:off x="5995283" y="2027583"/>
            <a:ext cx="41734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호흡하는 것을 리듬으로 표현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수영은 자동으로 진행되며</a:t>
            </a:r>
            <a:endParaRPr lang="en-US" altLang="ko-KR" dirty="0"/>
          </a:p>
          <a:p>
            <a:pPr algn="ctr"/>
            <a:r>
              <a:rPr lang="ko-KR" altLang="en-US" dirty="0"/>
              <a:t>리듬게임과 같이 정확한 타이밍에 눌러야 하는 키가 표현됨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완벽한 타이밍에 누를 시 플레이어는 가속되며 누르지 못할 시 속도가 감속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누르지 못하는 경우가 연속적으로 이어지면 플레이어는 잠시 멈춤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난이도마다 커맨드의 빈도 증가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FEF1EDF-6CEA-CF7B-9534-C83426D23D45}"/>
              </a:ext>
            </a:extLst>
          </p:cNvPr>
          <p:cNvSpPr/>
          <p:nvPr/>
        </p:nvSpPr>
        <p:spPr>
          <a:xfrm>
            <a:off x="878123" y="2705431"/>
            <a:ext cx="1415330" cy="14471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37F4C92-D8A2-48BF-4B38-2C5340E074EC}"/>
              </a:ext>
            </a:extLst>
          </p:cNvPr>
          <p:cNvSpPr/>
          <p:nvPr/>
        </p:nvSpPr>
        <p:spPr>
          <a:xfrm>
            <a:off x="1144490" y="3022986"/>
            <a:ext cx="878785" cy="8120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B013CB-BFBB-AB2B-A138-B7491FC979A3}"/>
              </a:ext>
            </a:extLst>
          </p:cNvPr>
          <p:cNvSpPr/>
          <p:nvPr/>
        </p:nvSpPr>
        <p:spPr>
          <a:xfrm>
            <a:off x="2790908" y="3022985"/>
            <a:ext cx="1017930" cy="96856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ABA035-2ABD-EDC3-2C3B-0D64DFA3E761}"/>
              </a:ext>
            </a:extLst>
          </p:cNvPr>
          <p:cNvSpPr/>
          <p:nvPr/>
        </p:nvSpPr>
        <p:spPr>
          <a:xfrm>
            <a:off x="2860480" y="3101255"/>
            <a:ext cx="878785" cy="8120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03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추상적 인 배경 리더 보드 | 무료 벡터">
            <a:extLst>
              <a:ext uri="{FF2B5EF4-FFF2-40B4-BE49-F238E27FC236}">
                <a16:creationId xmlns:a16="http://schemas.microsoft.com/office/drawing/2014/main" id="{21140B28-E155-5F76-A593-17358365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73" y="2063302"/>
            <a:ext cx="5962650" cy="273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14BA5-FC46-6A64-4838-E38BCA573DEB}"/>
              </a:ext>
            </a:extLst>
          </p:cNvPr>
          <p:cNvSpPr txBox="1"/>
          <p:nvPr/>
        </p:nvSpPr>
        <p:spPr>
          <a:xfrm>
            <a:off x="2011680" y="4921856"/>
            <a:ext cx="7887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게임이 종료되면 결과창으로 진입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종목의 플레이가 종료되면 획득한 점수의 총합을 이용해</a:t>
            </a:r>
            <a:endParaRPr lang="en-US" altLang="ko-KR" dirty="0"/>
          </a:p>
          <a:p>
            <a:r>
              <a:rPr lang="ko-KR" altLang="en-US" dirty="0"/>
              <a:t>기록순으로 순위를 매김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41CD4-0DD9-E065-7279-2F9F3C51FC9C}"/>
              </a:ext>
            </a:extLst>
          </p:cNvPr>
          <p:cNvSpPr txBox="1"/>
          <p:nvPr/>
        </p:nvSpPr>
        <p:spPr>
          <a:xfrm>
            <a:off x="2973788" y="529080"/>
            <a:ext cx="484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종료화면</a:t>
            </a:r>
          </a:p>
        </p:txBody>
      </p:sp>
      <p:pic>
        <p:nvPicPr>
          <p:cNvPr id="60" name="오디오 59">
            <a:hlinkClick r:id="" action="ppaction://media"/>
            <a:extLst>
              <a:ext uri="{FF2B5EF4-FFF2-40B4-BE49-F238E27FC236}">
                <a16:creationId xmlns:a16="http://schemas.microsoft.com/office/drawing/2014/main" id="{7948F540-A3D4-9435-593B-8EEACA371F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9578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22"/>
    </mc:Choice>
    <mc:Fallback>
      <p:transition spd="slow" advTm="9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C3D72-905D-DCCD-CE49-F0F3EFFB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27" y="1207850"/>
            <a:ext cx="10515600" cy="1325563"/>
          </a:xfrm>
        </p:spPr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16356-BA66-C624-4EA3-0C9FD9EF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327" y="2139696"/>
            <a:ext cx="10515600" cy="4351338"/>
          </a:xfrm>
        </p:spPr>
        <p:txBody>
          <a:bodyPr/>
          <a:lstStyle/>
          <a:p>
            <a:r>
              <a:rPr lang="ko-KR" altLang="en-US" dirty="0"/>
              <a:t>올림픽처럼 다양한 종목들을 플레이</a:t>
            </a:r>
            <a:endParaRPr lang="en-US" altLang="ko-KR" dirty="0"/>
          </a:p>
          <a:p>
            <a:r>
              <a:rPr lang="ko-KR" altLang="en-US" dirty="0"/>
              <a:t>종목은 </a:t>
            </a:r>
            <a:r>
              <a:rPr lang="en-US" altLang="ko-KR" dirty="0"/>
              <a:t>3~5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ko-KR" altLang="en-US" dirty="0"/>
              <a:t>각 종목마다 간단한 플레이 방법</a:t>
            </a:r>
            <a:endParaRPr lang="en-US" altLang="ko-KR" dirty="0"/>
          </a:p>
          <a:p>
            <a:r>
              <a:rPr lang="ko-KR" altLang="en-US" dirty="0"/>
              <a:t>각 종목에서 최대한 높은 기록으로 누적 점수를 쌓아 종합 우승을 목표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6" name="오디오 45">
            <a:hlinkClick r:id="" action="ppaction://media"/>
            <a:extLst>
              <a:ext uri="{FF2B5EF4-FFF2-40B4-BE49-F238E27FC236}">
                <a16:creationId xmlns:a16="http://schemas.microsoft.com/office/drawing/2014/main" id="{48CE44F1-FBA7-B48B-3645-E5BCEA4863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3074" name="Picture 2" descr="마리오와 소닉 2020 도쿄 올림픽' E3 트레일러 공개">
            <a:extLst>
              <a:ext uri="{FF2B5EF4-FFF2-40B4-BE49-F238E27FC236}">
                <a16:creationId xmlns:a16="http://schemas.microsoft.com/office/drawing/2014/main" id="{46C8CEA0-711A-A1FF-53BC-CBFFAFA7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29" y="4108840"/>
            <a:ext cx="4708792" cy="24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2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8"/>
    </mc:Choice>
    <mc:Fallback>
      <p:transition spd="slow" advTm="15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C3D72-905D-DCCD-CE49-F0F3EFFB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16356-BA66-C624-4EA3-0C9FD9EF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게임마다 고유의 플레이 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장애물 달리기</a:t>
            </a:r>
            <a:r>
              <a:rPr lang="en-US" altLang="ko-KR" dirty="0"/>
              <a:t>: </a:t>
            </a:r>
            <a:r>
              <a:rPr lang="ko-KR" altLang="en-US" dirty="0"/>
              <a:t>달려가다 장애물 부분에서 커맨드 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달리기</a:t>
            </a:r>
            <a:r>
              <a:rPr lang="en-US" altLang="ko-KR" dirty="0"/>
              <a:t>: </a:t>
            </a:r>
            <a:r>
              <a:rPr lang="ko-KR" altLang="en-US" dirty="0"/>
              <a:t>그냥 키 연타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플레이어는 좋은 기록을 내어 등수마다 획득하는 포인트를 누적한다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종목이 끝나고 최종점수가 가장 높으면 우승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1" name="오디오 80">
            <a:hlinkClick r:id="" action="ppaction://media"/>
            <a:extLst>
              <a:ext uri="{FF2B5EF4-FFF2-40B4-BE49-F238E27FC236}">
                <a16:creationId xmlns:a16="http://schemas.microsoft.com/office/drawing/2014/main" id="{5C7A88C1-E5A8-E4D6-0EEC-30E8FD2BA1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0461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49"/>
    </mc:Choice>
    <mc:Fallback>
      <p:transition spd="slow" advTm="21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58EA2A-25C4-6052-4FBC-83C96F0F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57" y="557755"/>
            <a:ext cx="5152145" cy="518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B9689-98FA-D0FB-8D13-3595B58E55C0}"/>
              </a:ext>
            </a:extLst>
          </p:cNvPr>
          <p:cNvSpPr txBox="1"/>
          <p:nvPr/>
        </p:nvSpPr>
        <p:spPr>
          <a:xfrm>
            <a:off x="6277554" y="742145"/>
            <a:ext cx="461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장애물 달리기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B0054-1BF8-9008-73B7-18966468D8FA}"/>
              </a:ext>
            </a:extLst>
          </p:cNvPr>
          <p:cNvSpPr txBox="1"/>
          <p:nvPr/>
        </p:nvSpPr>
        <p:spPr>
          <a:xfrm>
            <a:off x="6376946" y="1950737"/>
            <a:ext cx="4412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기본적인 달리기 키를 누르며 진행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장애물 주변에 인접 시 입력해야 하는 커맨드가 주어짐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달리기 속도가 빠를수록 커맨드 입력 시간이 짧아짐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성공 시 안전하게 점프를 하며 넘어가며</a:t>
            </a:r>
            <a:endParaRPr lang="en-US" altLang="ko-KR" dirty="0"/>
          </a:p>
          <a:p>
            <a:pPr algn="ctr"/>
            <a:r>
              <a:rPr lang="ko-KR" altLang="en-US" dirty="0"/>
              <a:t>실패 시 속도가 줄어들며 </a:t>
            </a:r>
            <a:r>
              <a:rPr lang="ko-KR" altLang="en-US" dirty="0" err="1"/>
              <a:t>패널티를</a:t>
            </a:r>
            <a:r>
              <a:rPr lang="ko-KR" altLang="en-US" dirty="0"/>
              <a:t> 받음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난이도에 따라 입력해야 하는 커맨드의 수가 다름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31220DA-F723-2198-6E4D-3F6E84C40360}"/>
              </a:ext>
            </a:extLst>
          </p:cNvPr>
          <p:cNvSpPr/>
          <p:nvPr/>
        </p:nvSpPr>
        <p:spPr>
          <a:xfrm>
            <a:off x="719593" y="3530379"/>
            <a:ext cx="373711" cy="405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06A20894-B5A1-2296-2A50-1BB101A325C5}"/>
              </a:ext>
            </a:extLst>
          </p:cNvPr>
          <p:cNvSpPr/>
          <p:nvPr/>
        </p:nvSpPr>
        <p:spPr>
          <a:xfrm>
            <a:off x="1187661" y="3530379"/>
            <a:ext cx="468068" cy="40551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8" name="오디오 1097">
            <a:hlinkClick r:id="" action="ppaction://media"/>
            <a:extLst>
              <a:ext uri="{FF2B5EF4-FFF2-40B4-BE49-F238E27FC236}">
                <a16:creationId xmlns:a16="http://schemas.microsoft.com/office/drawing/2014/main" id="{25B08F4A-DE38-7BB8-4559-09228C27CA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4652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92"/>
    </mc:Choice>
    <mc:Fallback>
      <p:transition spd="slow" advTm="15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마리오와 소닉 AT 2020 도쿄 올림픽 클래식 2D 모드 공개! : 네이버 블로그">
            <a:extLst>
              <a:ext uri="{FF2B5EF4-FFF2-40B4-BE49-F238E27FC236}">
                <a16:creationId xmlns:a16="http://schemas.microsoft.com/office/drawing/2014/main" id="{3935C2FC-881D-860D-954D-CC89992F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51" y="580445"/>
            <a:ext cx="5391149" cy="538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C2E74-83A9-3116-11E8-34CC630D46ED}"/>
              </a:ext>
            </a:extLst>
          </p:cNvPr>
          <p:cNvSpPr txBox="1"/>
          <p:nvPr/>
        </p:nvSpPr>
        <p:spPr>
          <a:xfrm>
            <a:off x="6305384" y="1144987"/>
            <a:ext cx="432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멀리 뛰기</a:t>
            </a:r>
            <a:endParaRPr lang="en-US" altLang="ko-K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54DE5-4418-9AEA-1FDB-8A7CEA7B156F}"/>
              </a:ext>
            </a:extLst>
          </p:cNvPr>
          <p:cNvSpPr txBox="1"/>
          <p:nvPr/>
        </p:nvSpPr>
        <p:spPr>
          <a:xfrm>
            <a:off x="6305384" y="2146852"/>
            <a:ext cx="4643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플레이어는 달리기 키를 누르다 원하는 지점에서 점프키를 눌러 점프 준비 동작으로 들어갈 수 있음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준비 동작에서는 원하는 각도에 맞추어 한번 더 점프키를 누르면 점프를 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난이도에 따라 화살표의 속도가 바뀜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번의 기회로 더 높은 기록으로 비교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D59D0A4E-AC4C-8D30-814B-2F012B5F18CA}"/>
              </a:ext>
            </a:extLst>
          </p:cNvPr>
          <p:cNvSpPr/>
          <p:nvPr/>
        </p:nvSpPr>
        <p:spPr>
          <a:xfrm>
            <a:off x="1550504" y="2345635"/>
            <a:ext cx="1184744" cy="1176793"/>
          </a:xfrm>
          <a:prstGeom prst="corner">
            <a:avLst>
              <a:gd name="adj1" fmla="val 11074"/>
              <a:gd name="adj2" fmla="val 12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744931-B4C0-8B0C-0414-F962218FFD24}"/>
              </a:ext>
            </a:extLst>
          </p:cNvPr>
          <p:cNvCxnSpPr>
            <a:cxnSpLocks/>
          </p:cNvCxnSpPr>
          <p:nvPr/>
        </p:nvCxnSpPr>
        <p:spPr>
          <a:xfrm rot="16200000">
            <a:off x="1538578" y="2620140"/>
            <a:ext cx="954157" cy="62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" name="오디오 125">
            <a:hlinkClick r:id="" action="ppaction://media"/>
            <a:extLst>
              <a:ext uri="{FF2B5EF4-FFF2-40B4-BE49-F238E27FC236}">
                <a16:creationId xmlns:a16="http://schemas.microsoft.com/office/drawing/2014/main" id="{D0DAA804-FB10-A824-71E4-E1894B0A46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1502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24"/>
    </mc:Choice>
    <mc:Fallback>
      <p:transition spd="slow" advTm="12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추상적 인 배경 리더 보드 | 무료 벡터">
            <a:extLst>
              <a:ext uri="{FF2B5EF4-FFF2-40B4-BE49-F238E27FC236}">
                <a16:creationId xmlns:a16="http://schemas.microsoft.com/office/drawing/2014/main" id="{21140B28-E155-5F76-A593-17358365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73" y="2063302"/>
            <a:ext cx="5962650" cy="273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14BA5-FC46-6A64-4838-E38BCA573DEB}"/>
              </a:ext>
            </a:extLst>
          </p:cNvPr>
          <p:cNvSpPr txBox="1"/>
          <p:nvPr/>
        </p:nvSpPr>
        <p:spPr>
          <a:xfrm>
            <a:off x="2011680" y="4921856"/>
            <a:ext cx="7887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게임이 종료되면 결과창으로 진입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종목의 플레이가 종료되면 획득한 점수의 총합을 이용해</a:t>
            </a:r>
            <a:endParaRPr lang="en-US" altLang="ko-KR" dirty="0"/>
          </a:p>
          <a:p>
            <a:r>
              <a:rPr lang="ko-KR" altLang="en-US" dirty="0"/>
              <a:t>기록순으로 순위를 매김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41CD4-0DD9-E065-7279-2F9F3C51FC9C}"/>
              </a:ext>
            </a:extLst>
          </p:cNvPr>
          <p:cNvSpPr txBox="1"/>
          <p:nvPr/>
        </p:nvSpPr>
        <p:spPr>
          <a:xfrm>
            <a:off x="2973788" y="529080"/>
            <a:ext cx="484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종료화면</a:t>
            </a:r>
          </a:p>
        </p:txBody>
      </p:sp>
      <p:pic>
        <p:nvPicPr>
          <p:cNvPr id="60" name="오디오 59">
            <a:hlinkClick r:id="" action="ppaction://media"/>
            <a:extLst>
              <a:ext uri="{FF2B5EF4-FFF2-40B4-BE49-F238E27FC236}">
                <a16:creationId xmlns:a16="http://schemas.microsoft.com/office/drawing/2014/main" id="{7948F540-A3D4-9435-593B-8EEACA371F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519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22"/>
    </mc:Choice>
    <mc:Fallback>
      <p:transition spd="slow" advTm="9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23915-A963-A270-7B76-181591B9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개발 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64C5B1-51E9-57F8-78FF-1007CE80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31403"/>
              </p:ext>
            </p:extLst>
          </p:nvPr>
        </p:nvGraphicFramePr>
        <p:xfrm>
          <a:off x="2031999" y="1853754"/>
          <a:ext cx="8929649" cy="502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7">
                  <a:extLst>
                    <a:ext uri="{9D8B030D-6E8A-4147-A177-3AD203B41FA5}">
                      <a16:colId xmlns:a16="http://schemas.microsoft.com/office/drawing/2014/main" val="2064725900"/>
                    </a:ext>
                  </a:extLst>
                </a:gridCol>
                <a:gridCol w="7390372">
                  <a:extLst>
                    <a:ext uri="{9D8B030D-6E8A-4147-A177-3AD203B41FA5}">
                      <a16:colId xmlns:a16="http://schemas.microsoft.com/office/drawing/2014/main" val="2644227514"/>
                    </a:ext>
                  </a:extLst>
                </a:gridCol>
              </a:tblGrid>
              <a:tr h="4929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04996"/>
                  </a:ext>
                </a:extLst>
              </a:tr>
              <a:tr h="492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종목 게임 플레이 방식 결정 후 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53720"/>
                  </a:ext>
                </a:extLst>
              </a:tr>
              <a:tr h="609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 달리기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장애물 부분에서 커맨드 키 입력하는 방식으로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16074"/>
                  </a:ext>
                </a:extLst>
              </a:tr>
              <a:tr h="609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수영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리듬게임과 같이 키를 리듬에 맞춰 입력하는 방식으로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21835"/>
                  </a:ext>
                </a:extLst>
              </a:tr>
              <a:tr h="609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멀리뛰기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타이밍에 맞추어 키를 입력하는 방식으로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42434"/>
                  </a:ext>
                </a:extLst>
              </a:tr>
              <a:tr h="6092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클레이사격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마우스를 이용해 방향과 각도를 조정하는 방식으로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32471"/>
                  </a:ext>
                </a:extLst>
              </a:tr>
              <a:tr h="492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 시스템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모든 종목 중간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23933"/>
                  </a:ext>
                </a:extLst>
              </a:tr>
              <a:tr h="492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14177"/>
                  </a:ext>
                </a:extLst>
              </a:tr>
              <a:tr h="492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수정과 난이도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88076"/>
                  </a:ext>
                </a:extLst>
              </a:tr>
            </a:tbl>
          </a:graphicData>
        </a:graphic>
      </p:graphicFrame>
      <p:pic>
        <p:nvPicPr>
          <p:cNvPr id="39" name="오디오 38">
            <a:hlinkClick r:id="" action="ppaction://media"/>
            <a:extLst>
              <a:ext uri="{FF2B5EF4-FFF2-40B4-BE49-F238E27FC236}">
                <a16:creationId xmlns:a16="http://schemas.microsoft.com/office/drawing/2014/main" id="{3FA3A000-5D3E-0847-E97D-8212F2EF94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8726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72"/>
    </mc:Choice>
    <mc:Fallback>
      <p:transition spd="slow" advTm="13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59125-B04D-0183-52CE-C6FE1FAB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2000F-6588-DDA9-5064-7F39E3C5D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게임제목</a:t>
            </a:r>
            <a:r>
              <a:rPr lang="en-US" altLang="ko-KR" sz="2000" dirty="0"/>
              <a:t>: </a:t>
            </a:r>
            <a:r>
              <a:rPr lang="ko-KR" altLang="en-US" sz="2000" dirty="0"/>
              <a:t>미니올림픽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기획 의도</a:t>
            </a:r>
            <a:r>
              <a:rPr lang="en-US" altLang="ko-KR" sz="2000" dirty="0"/>
              <a:t>: </a:t>
            </a:r>
            <a:r>
              <a:rPr lang="ko-KR" altLang="en-US" sz="2000" dirty="0"/>
              <a:t>한 가지의 게임으로 만들기에는 단순한 게임들을 합쳐 올림픽과 같은 느낌이 나도록 설계하였</a:t>
            </a:r>
            <a:r>
              <a:rPr lang="en-US" altLang="ko-KR" sz="2000" dirty="0"/>
              <a:t>	</a:t>
            </a:r>
            <a:r>
              <a:rPr lang="ko-KR" altLang="en-US" sz="2000" dirty="0"/>
              <a:t>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 err="1"/>
              <a:t>게임컨셉</a:t>
            </a:r>
            <a:r>
              <a:rPr lang="en-US" altLang="ko-KR" sz="2000" dirty="0"/>
              <a:t>: </a:t>
            </a:r>
            <a:r>
              <a:rPr lang="ko-KR" altLang="en-US" dirty="0"/>
              <a:t> 단순한 플레이 방식이지만 난이도를 조절하며 다양한 실력을 가진 사람들이 모두 즐길 수 있는 </a:t>
            </a:r>
            <a:r>
              <a:rPr lang="en-US" altLang="ko-KR" dirty="0"/>
              <a:t>	</a:t>
            </a:r>
            <a:r>
              <a:rPr lang="ko-KR" altLang="en-US" dirty="0"/>
              <a:t>종합 스포츠게임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게임 소개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 게임은 다양한 종목의 게임을 즐길 수 있는 게임으로 각 게임마다 플레이 방식이 모두 다르게 설계되어 여러가지 즐거움을 느낄 </a:t>
            </a:r>
            <a:r>
              <a:rPr lang="ko-KR" altLang="en-US" dirty="0"/>
              <a:t>수 있도록 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게임의 최종목표는 점수를 높게 획득하여 우승하는 것이지만 자신의 기록을 단축하며 플레이를 할 수 있으며 임의의 기록을 신기록으로 두어 그 점수를 돌파하여 성취감을 얻는 </a:t>
            </a:r>
            <a:r>
              <a:rPr lang="ko-KR" altLang="en-US" dirty="0"/>
              <a:t>플레이도 가능하도록 구현할 것입니다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184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7F1FD-54CF-3EA4-E42D-9F4B05EB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구성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578F4-234A-6D58-F24F-B47D0D29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4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AI</a:t>
            </a:r>
            <a:r>
              <a:rPr lang="ko-KR" altLang="en-US" sz="1400" dirty="0"/>
              <a:t>들과 경쟁할 수 있는 모드와 각 종목마다 따로 플레이할 수 있는 연습모드를 구현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AI</a:t>
            </a:r>
            <a:r>
              <a:rPr lang="ko-KR" altLang="en-US" sz="1400" dirty="0"/>
              <a:t>경쟁 모드에서도 난이도를 </a:t>
            </a:r>
            <a:r>
              <a:rPr lang="en-US" altLang="ko-KR" sz="1400" dirty="0"/>
              <a:t>3</a:t>
            </a:r>
            <a:r>
              <a:rPr lang="ko-KR" altLang="en-US" sz="1400" dirty="0"/>
              <a:t>가지 정도로 분류하여 자신의 실력에 맞게 게임을 플레이 할 수 있도록 구현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장애물 달리기는 달리기 키를 누르다 장애물 인근에서 특정 커맨드를 입력 시 점프 모션과 함께 넘어가도록 구현 커맨드 입력 실패 시 속도 감소와 </a:t>
            </a:r>
            <a:r>
              <a:rPr lang="ko-KR" altLang="en-US" sz="1400" dirty="0" err="1"/>
              <a:t>패널티</a:t>
            </a:r>
            <a:r>
              <a:rPr lang="ko-KR" altLang="en-US" sz="1400" dirty="0"/>
              <a:t> 부여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수영은 리듬을 호흡같이 생각하여 구현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키를 정확한 타이밍에 입력 시 속도가 더 빨라지며 키를 입력하지 못하는 경우 감속하며 연속적으로 키입력에 실패했을 시 잠시 스턴에 걸리도록 구현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멀리뛰기는 뛰는 부분에서 키를 눌러 타이밍을 조절하며 또 다시 키를 한 번 더 눌러 각도를 조절하는 식으로 총 키를 </a:t>
            </a:r>
            <a:r>
              <a:rPr lang="en-US" altLang="ko-KR" sz="1400" dirty="0"/>
              <a:t>2</a:t>
            </a:r>
            <a:r>
              <a:rPr lang="ko-KR" altLang="en-US" sz="1400" dirty="0"/>
              <a:t>번 입력하도록 구현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키를 입력하지 않았을 시에는 실격처리로 하며 총 </a:t>
            </a:r>
            <a:r>
              <a:rPr lang="en-US" altLang="ko-KR" sz="1400" dirty="0"/>
              <a:t>2</a:t>
            </a:r>
            <a:r>
              <a:rPr lang="ko-KR" altLang="en-US" sz="1400" dirty="0"/>
              <a:t>번 시도하도록 구현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클레이 사격은 지정된 </a:t>
            </a:r>
            <a:r>
              <a:rPr lang="ko-KR" altLang="en-US" sz="1400" dirty="0" err="1"/>
              <a:t>네모칸으로</a:t>
            </a:r>
            <a:r>
              <a:rPr lang="ko-KR" altLang="en-US" sz="1400" dirty="0"/>
              <a:t> 이동이 가능하며 발사 버튼을 누를 시 총알이 발사되도록 구현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104921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226</TotalTime>
  <Words>653</Words>
  <Application>Microsoft Office PowerPoint</Application>
  <PresentationFormat>와이드스크린</PresentationFormat>
  <Paragraphs>125</Paragraphs>
  <Slides>14</Slides>
  <Notes>1</Notes>
  <HiddenSlides>0</HiddenSlides>
  <MMClips>8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Gill Sans MT</vt:lpstr>
      <vt:lpstr>갤러리</vt:lpstr>
      <vt:lpstr>2D게임프로그래밍</vt:lpstr>
      <vt:lpstr>게임 컨셉</vt:lpstr>
      <vt:lpstr>게임 진행 흐름</vt:lpstr>
      <vt:lpstr>PowerPoint 프레젠테이션</vt:lpstr>
      <vt:lpstr>PowerPoint 프레젠테이션</vt:lpstr>
      <vt:lpstr>PowerPoint 프레젠테이션</vt:lpstr>
      <vt:lpstr>개발 일정</vt:lpstr>
      <vt:lpstr>게임기획서</vt:lpstr>
      <vt:lpstr>게임 구성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2D게임프로그래밍</dc:title>
  <dc:creator>정현도(2020112036)</dc:creator>
  <cp:lastModifiedBy>정현도(2020112036)</cp:lastModifiedBy>
  <cp:revision>3</cp:revision>
  <dcterms:created xsi:type="dcterms:W3CDTF">2023-10-14T05:44:31Z</dcterms:created>
  <dcterms:modified xsi:type="dcterms:W3CDTF">2023-10-14T13:51:33Z</dcterms:modified>
</cp:coreProperties>
</file>