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A2CC-BAD5-421B-B3A8-D06722AEA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3D23-8EDD-45CA-9F04-15FCDF4B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0929-6592-4A34-B463-D7128286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3E0D-C4E8-49B8-8930-25BDB7AC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1C69-BBE9-4457-BE75-AF8D29C6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2CD1-38BF-4ADA-853D-8F74F1E2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FE76-A068-4525-B5B3-B221D29F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D393-ADA7-4754-88E8-A3859727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13050-2563-4904-82E1-D6075A6D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9FAB-A305-4C52-BCA1-4416749D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29DCF-F56F-4470-B70D-CC4B5F187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7BAB-2486-4BA6-B1FC-AB4A79C3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3DE4-6AEA-41A9-BAED-2294FCD1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E40E-7904-4567-9992-22CF73F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32F1-DD7B-435F-B94B-4D06BEFD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0540-D5F3-4639-88C5-E1A0EAA6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8B0B-44C6-4C6D-ABBF-D498C4DD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3F17-A272-43E5-969D-FD82EF64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BED1-3702-4BD2-9518-385D99E0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ED3E3-C47F-4DD9-AD93-17BDC6C4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01BB-4467-43B4-BF1C-FC995429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38CA-1658-4DC1-B029-C67179B4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6AEA-2676-45B7-8C83-8A79E114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E16D-1C8D-43EA-A825-CC64652A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1272-4D2A-46C1-8AB2-C9F6B4FF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CA1-A2DB-414D-B3BC-6B55ACD5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AF3D-544E-43CA-881B-E1BB55014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C5522-3657-4122-A838-B6C08495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D7E4-7C54-4583-A347-54362E5D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7F2E3-D6D0-4E17-BCBD-7C9166C1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2FF-88E8-4347-BF98-0B7AB76D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D5C-B220-4945-A9A5-DD27E9E2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BAA3-C65A-43C2-A57F-0B656B21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87A50-1685-4F21-B7CB-280D0501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504B-2841-4BC6-B50E-8C7AAFA9B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4D5C-7528-421A-B4FA-9642F20CB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1AFD4-3D4E-4B47-8AC2-728382A9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621CA-77BE-4201-BD90-581A51FD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41E0-E815-4860-805D-B7D1AFE4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4ABF-40FE-45C6-88D9-31635FFC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8AD26-20C1-4261-8D00-D531F494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F3687-F48A-499C-9D15-18240678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5240C-D712-4A7D-A97C-1A4610D3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D94D4-D09B-4BC1-A884-26F01F52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F542F-2C5A-4451-9851-EBE69A9A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34B90-A6F2-4D53-800F-9288F31A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588D-6977-4600-ACD2-062D6792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DD49-CD80-4522-9035-513189AB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AAD9-691A-4D1F-A103-E74E9F5E9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94C1F-4DAB-4775-A76F-4792322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CDA6-6C8A-4C8E-A9C7-A5343EA0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D01C4-F824-42F9-B6D2-EB6992E1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CF5E-5696-4256-8F12-892BEE3C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FE4-7887-44E4-946D-BD985942D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CDEC5-AEDE-4D79-811B-24EE0240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88945-2B23-47E6-B6E0-132DA02A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54447-9AC5-45FD-B467-40E345BE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4782-41B6-4A15-ACC6-8C14BC74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FB7BF-FA88-463C-8655-EDA15B87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D839-FF84-4265-9D65-038E7786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6DB8-05DF-4164-8D43-1D7B4521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EAAC-C984-4511-BA5C-6C95302AFAD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E573-6770-4DD6-AD73-985653C1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0829-F3DA-4059-9586-B289DC20E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D982-A635-4CDC-80E2-C355D683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9809-AD70-4641-8159-B934EC16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Einherjar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D97D-847F-4043-8836-5F52616C8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Glibc-2.27</a:t>
            </a:r>
          </a:p>
          <a:p>
            <a:r>
              <a:rPr lang="en-US" dirty="0"/>
              <a:t>Attack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5972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4227-3BDA-4F4B-B277-2B9D85A0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D684-08F3-4551-B905-FDE7444A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about leaks? Use show()</a:t>
            </a:r>
          </a:p>
          <a:p>
            <a:pPr lvl="1"/>
            <a:r>
              <a:rPr lang="en-US" dirty="0"/>
              <a:t>We require knowledge of the address of the fake chunk (L), which requires a heap leak</a:t>
            </a:r>
          </a:p>
          <a:p>
            <a:pPr lvl="2"/>
            <a:r>
              <a:rPr lang="en-US" dirty="0"/>
              <a:t>Free two chunks to </a:t>
            </a:r>
            <a:r>
              <a:rPr lang="en-US" dirty="0" err="1"/>
              <a:t>tcache</a:t>
            </a:r>
            <a:endParaRPr lang="en-US" dirty="0"/>
          </a:p>
          <a:p>
            <a:pPr lvl="2"/>
            <a:r>
              <a:rPr lang="en-US" dirty="0"/>
              <a:t>Reallocate both without initialization</a:t>
            </a:r>
          </a:p>
          <a:p>
            <a:pPr lvl="1"/>
            <a:r>
              <a:rPr lang="en-US" dirty="0"/>
              <a:t>We also need to know the address of free hook and system(), which requires a </a:t>
            </a:r>
            <a:r>
              <a:rPr lang="en-US" dirty="0" err="1"/>
              <a:t>libc</a:t>
            </a:r>
            <a:r>
              <a:rPr lang="en-US" dirty="0"/>
              <a:t> leak</a:t>
            </a:r>
          </a:p>
          <a:p>
            <a:pPr lvl="2"/>
            <a:r>
              <a:rPr lang="en-US" dirty="0"/>
              <a:t>Free non-</a:t>
            </a:r>
            <a:r>
              <a:rPr lang="en-US" dirty="0" err="1"/>
              <a:t>fastbin</a:t>
            </a:r>
            <a:r>
              <a:rPr lang="en-US" dirty="0"/>
              <a:t> small chunk to unsorted bin</a:t>
            </a:r>
          </a:p>
          <a:p>
            <a:pPr lvl="2"/>
            <a:r>
              <a:rPr lang="en-US" dirty="0"/>
              <a:t>Request slightly (0x10) smaller chunk, which first moves the freed chunk to </a:t>
            </a:r>
            <a:r>
              <a:rPr lang="en-US" dirty="0" err="1"/>
              <a:t>smallbin</a:t>
            </a:r>
            <a:r>
              <a:rPr lang="en-US" dirty="0"/>
              <a:t>, then returns the chunk with </a:t>
            </a:r>
            <a:r>
              <a:rPr lang="en-US" dirty="0" err="1"/>
              <a:t>smallbin</a:t>
            </a:r>
            <a:r>
              <a:rPr lang="en-US" dirty="0"/>
              <a:t> address</a:t>
            </a:r>
          </a:p>
          <a:p>
            <a:pPr lvl="2"/>
            <a:r>
              <a:rPr lang="en-US" dirty="0"/>
              <a:t>Requesting the same size doesn’t work, because it will be first stashed to </a:t>
            </a:r>
            <a:r>
              <a:rPr lang="en-US" dirty="0" err="1"/>
              <a:t>tcache</a:t>
            </a:r>
            <a:r>
              <a:rPr lang="en-US" dirty="0"/>
              <a:t>, zeroing out the bin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625F8-0E40-44F3-B554-8E3D3F1B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825625"/>
            <a:ext cx="5033034" cy="40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C1B-1271-4BB1-8CE5-DF3D5B4B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4014-D4BB-4A14-89F2-748F9144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173986"/>
            <a:ext cx="7500608" cy="325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2A629-BA50-46E8-8B5E-BDB71EC1BF7B}"/>
              </a:ext>
            </a:extLst>
          </p:cNvPr>
          <p:cNvSpPr txBox="1"/>
          <p:nvPr/>
        </p:nvSpPr>
        <p:spPr>
          <a:xfrm>
            <a:off x="1400175" y="5567545"/>
            <a:ext cx="501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Classic Heap Note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C6436-50D4-4312-A5B2-CCB70B55F2B2}"/>
              </a:ext>
            </a:extLst>
          </p:cNvPr>
          <p:cNvSpPr txBox="1"/>
          <p:nvPr/>
        </p:nvSpPr>
        <p:spPr>
          <a:xfrm>
            <a:off x="7924800" y="1543050"/>
            <a:ext cx="4133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Allocate and optionally initialize the data for a new chunk</a:t>
            </a:r>
          </a:p>
          <a:p>
            <a:pPr marL="342900" indent="-342900">
              <a:buAutoNum type="arabicParenBoth"/>
            </a:pPr>
            <a:r>
              <a:rPr lang="en-US" dirty="0"/>
              <a:t>Edit the data of an existing chunk</a:t>
            </a:r>
          </a:p>
          <a:p>
            <a:pPr marL="342900" indent="-342900">
              <a:buAutoNum type="arabicParenBoth"/>
            </a:pPr>
            <a:r>
              <a:rPr lang="en-US" dirty="0"/>
              <a:t>Print the string at an existing chunk</a:t>
            </a:r>
          </a:p>
          <a:p>
            <a:pPr marL="342900" indent="-342900">
              <a:buAutoNum type="arabicParenBoth"/>
            </a:pPr>
            <a:r>
              <a:rPr lang="en-US" dirty="0"/>
              <a:t>Delete an existing chunk</a:t>
            </a:r>
          </a:p>
        </p:txBody>
      </p:sp>
    </p:spTree>
    <p:extLst>
      <p:ext uri="{BB962C8B-B14F-4D97-AF65-F5344CB8AC3E}">
        <p14:creationId xmlns:p14="http://schemas.microsoft.com/office/powerpoint/2010/main" val="378907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7B93-A359-478F-A4BB-5413645C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6896-AB44-4EB7-AD4E-102D94A3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690688"/>
            <a:ext cx="5136877" cy="3876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78CA5-DA29-4B0A-9C8F-35866AB3CE6D}"/>
              </a:ext>
            </a:extLst>
          </p:cNvPr>
          <p:cNvSpPr txBox="1"/>
          <p:nvPr/>
        </p:nvSpPr>
        <p:spPr>
          <a:xfrm>
            <a:off x="376237" y="5715000"/>
            <a:ext cx="49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allocate(): does not force new chunks to be initialized, allowing for easy data leaks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5EF6A-5A40-4DBE-B66C-D6721992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63" y="1901923"/>
            <a:ext cx="5214937" cy="3601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F37C64-3B9A-41FC-B435-C6997A7DCEEB}"/>
              </a:ext>
            </a:extLst>
          </p:cNvPr>
          <p:cNvSpPr txBox="1"/>
          <p:nvPr/>
        </p:nvSpPr>
        <p:spPr>
          <a:xfrm>
            <a:off x="6286499" y="5715000"/>
            <a:ext cx="49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write_chunk</a:t>
            </a:r>
            <a:r>
              <a:rPr lang="en-US" dirty="0"/>
              <a:t>(): reads in one too many bytes, resulting in potential single null-byte overflow</a:t>
            </a:r>
          </a:p>
        </p:txBody>
      </p:sp>
    </p:spTree>
    <p:extLst>
      <p:ext uri="{BB962C8B-B14F-4D97-AF65-F5344CB8AC3E}">
        <p14:creationId xmlns:p14="http://schemas.microsoft.com/office/powerpoint/2010/main" val="38257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9807-CF1C-4D50-B861-B75249E2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Leverage a Single Null-Byte Heap Overflow?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F078-D737-4E09-AE7A-EA71AB05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dirty="0" err="1"/>
              <a:t>glibc</a:t>
            </a:r>
            <a:r>
              <a:rPr lang="en-US" dirty="0"/>
              <a:t> heap chunks record the status of the previous (memory-adjacent) chunk in the size field of the chunk</a:t>
            </a:r>
          </a:p>
          <a:p>
            <a:r>
              <a:rPr lang="en-US" dirty="0"/>
              <a:t>By overflowing a single null byte, we</a:t>
            </a:r>
          </a:p>
          <a:p>
            <a:pPr lvl="1"/>
            <a:r>
              <a:rPr lang="en-US" dirty="0"/>
              <a:t>declare that the previous chunk is not in use, and thus can be unlinked and consolidated if needed</a:t>
            </a:r>
          </a:p>
          <a:p>
            <a:pPr lvl="1"/>
            <a:r>
              <a:rPr lang="en-US" dirty="0"/>
              <a:t>reduce the size field of the previous chunk to the highest multiple of 0x100 below the uncorrupted value (fails if chunk is already &lt;0x100)</a:t>
            </a:r>
          </a:p>
        </p:txBody>
      </p:sp>
    </p:spTree>
    <p:extLst>
      <p:ext uri="{BB962C8B-B14F-4D97-AF65-F5344CB8AC3E}">
        <p14:creationId xmlns:p14="http://schemas.microsoft.com/office/powerpoint/2010/main" val="34140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4C21-2D71-4A01-ABA7-101D6007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2BB92-8B0D-4A6E-BE1E-5EFDD69754F0}"/>
              </a:ext>
            </a:extLst>
          </p:cNvPr>
          <p:cNvSpPr txBox="1"/>
          <p:nvPr/>
        </p:nvSpPr>
        <p:spPr>
          <a:xfrm>
            <a:off x="609598" y="5548909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Healthy heap layout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068A47-9754-47C2-84EB-EB2D8E95256A}"/>
              </a:ext>
            </a:extLst>
          </p:cNvPr>
          <p:cNvGrpSpPr/>
          <p:nvPr/>
        </p:nvGrpSpPr>
        <p:grpSpPr>
          <a:xfrm>
            <a:off x="4352924" y="3125032"/>
            <a:ext cx="2457452" cy="751106"/>
            <a:chOff x="4543425" y="3323689"/>
            <a:chExt cx="2457452" cy="75110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3A48AA-CDBB-4E94-BADA-6884A46DA0C5}"/>
                </a:ext>
              </a:extLst>
            </p:cNvPr>
            <p:cNvCxnSpPr/>
            <p:nvPr/>
          </p:nvCxnSpPr>
          <p:spPr>
            <a:xfrm>
              <a:off x="4819651" y="3323689"/>
              <a:ext cx="1905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23CE33-EA81-4A56-A562-AC9955046504}"/>
                </a:ext>
              </a:extLst>
            </p:cNvPr>
            <p:cNvSpPr txBox="1"/>
            <p:nvPr/>
          </p:nvSpPr>
          <p:spPr>
            <a:xfrm>
              <a:off x="4543425" y="3428464"/>
              <a:ext cx="2457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null-byte overflow in first chunk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11B3A9-CAD7-4D22-B2FE-6FFA5D29354D}"/>
              </a:ext>
            </a:extLst>
          </p:cNvPr>
          <p:cNvGrpSpPr/>
          <p:nvPr/>
        </p:nvGrpSpPr>
        <p:grpSpPr>
          <a:xfrm>
            <a:off x="7086600" y="1608489"/>
            <a:ext cx="966787" cy="369332"/>
            <a:chOff x="7148515" y="2539631"/>
            <a:chExt cx="966787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ED9DBA-CE2F-4C0F-90CC-7EEF5A3A2A8F}"/>
                </a:ext>
              </a:extLst>
            </p:cNvPr>
            <p:cNvSpPr txBox="1"/>
            <p:nvPr/>
          </p:nvSpPr>
          <p:spPr>
            <a:xfrm>
              <a:off x="7148515" y="253963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6AB4D7-4396-44D5-8194-A57EA9501A5A}"/>
                </a:ext>
              </a:extLst>
            </p:cNvPr>
            <p:cNvCxnSpPr>
              <a:cxnSpLocks/>
              <a:stCxn id="26" idx="3"/>
              <a:endCxn id="15" idx="1"/>
            </p:cNvCxnSpPr>
            <p:nvPr/>
          </p:nvCxnSpPr>
          <p:spPr>
            <a:xfrm>
              <a:off x="7872415" y="2724297"/>
              <a:ext cx="242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F21473-EC96-4DE1-9EA6-CEE00E9F3F43}"/>
              </a:ext>
            </a:extLst>
          </p:cNvPr>
          <p:cNvGrpSpPr/>
          <p:nvPr/>
        </p:nvGrpSpPr>
        <p:grpSpPr>
          <a:xfrm>
            <a:off x="838200" y="1885948"/>
            <a:ext cx="3238500" cy="1657351"/>
            <a:chOff x="838200" y="1885948"/>
            <a:chExt cx="3238500" cy="16573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0B2753-9B2A-4EAB-8CB3-66D52D4CFB2F}"/>
                </a:ext>
              </a:extLst>
            </p:cNvPr>
            <p:cNvGrpSpPr/>
            <p:nvPr/>
          </p:nvGrpSpPr>
          <p:grpSpPr>
            <a:xfrm>
              <a:off x="838200" y="1885948"/>
              <a:ext cx="3238500" cy="1657351"/>
              <a:chOff x="1743075" y="1885949"/>
              <a:chExt cx="3238500" cy="16573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2BC452-7BA3-4E73-917C-CDEDEB642DBD}"/>
                  </a:ext>
                </a:extLst>
              </p:cNvPr>
              <p:cNvSpPr/>
              <p:nvPr/>
            </p:nvSpPr>
            <p:spPr>
              <a:xfrm>
                <a:off x="1743075" y="1885950"/>
                <a:ext cx="3238500" cy="16573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DE0F25-F2C6-4943-8111-1CD0276ACCB3}"/>
                  </a:ext>
                </a:extLst>
              </p:cNvPr>
              <p:cNvSpPr/>
              <p:nvPr/>
            </p:nvSpPr>
            <p:spPr>
              <a:xfrm>
                <a:off x="3362325" y="1885949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0x101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F0CD47-64B7-4AAD-A122-75252DA403B5}"/>
                </a:ext>
              </a:extLst>
            </p:cNvPr>
            <p:cNvSpPr txBox="1"/>
            <p:nvPr/>
          </p:nvSpPr>
          <p:spPr>
            <a:xfrm>
              <a:off x="2095498" y="2755700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B36FF4-0161-4E10-9FE4-88C99120FAAB}"/>
              </a:ext>
            </a:extLst>
          </p:cNvPr>
          <p:cNvGrpSpPr/>
          <p:nvPr/>
        </p:nvGrpSpPr>
        <p:grpSpPr>
          <a:xfrm>
            <a:off x="838200" y="3543298"/>
            <a:ext cx="3238500" cy="1657351"/>
            <a:chOff x="838200" y="3543298"/>
            <a:chExt cx="3238500" cy="16573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C55F2C-CBF2-419E-A642-26185CCF4F8C}"/>
                </a:ext>
              </a:extLst>
            </p:cNvPr>
            <p:cNvGrpSpPr/>
            <p:nvPr/>
          </p:nvGrpSpPr>
          <p:grpSpPr>
            <a:xfrm>
              <a:off x="838200" y="3543298"/>
              <a:ext cx="3238500" cy="1657351"/>
              <a:chOff x="1743075" y="3543299"/>
              <a:chExt cx="3238500" cy="16573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EF4000-5687-47CE-8EA1-EA64BB6345D7}"/>
                  </a:ext>
                </a:extLst>
              </p:cNvPr>
              <p:cNvSpPr/>
              <p:nvPr/>
            </p:nvSpPr>
            <p:spPr>
              <a:xfrm>
                <a:off x="1743075" y="3543300"/>
                <a:ext cx="3238500" cy="16573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4E9E65-86C3-47BF-BF0B-812885E50CFB}"/>
                  </a:ext>
                </a:extLst>
              </p:cNvPr>
              <p:cNvSpPr/>
              <p:nvPr/>
            </p:nvSpPr>
            <p:spPr>
              <a:xfrm>
                <a:off x="3362325" y="3543299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0x101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388878-25E6-465A-AD95-78FF723E6F6D}"/>
                </a:ext>
              </a:extLst>
            </p:cNvPr>
            <p:cNvSpPr txBox="1"/>
            <p:nvPr/>
          </p:nvSpPr>
          <p:spPr>
            <a:xfrm>
              <a:off x="2095498" y="438164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9F5998-809B-4398-84D5-9A11A5D1896F}"/>
              </a:ext>
            </a:extLst>
          </p:cNvPr>
          <p:cNvGrpSpPr/>
          <p:nvPr/>
        </p:nvGrpSpPr>
        <p:grpSpPr>
          <a:xfrm>
            <a:off x="8053387" y="2621829"/>
            <a:ext cx="3238500" cy="1657351"/>
            <a:chOff x="8115302" y="3552971"/>
            <a:chExt cx="3238500" cy="16573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578E38-5643-4ED9-96FB-3F34339338DD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1657351"/>
              <a:chOff x="7229477" y="3542763"/>
              <a:chExt cx="3238500" cy="165735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88D4C96-355C-4CA5-98C4-8A2C339B95F3}"/>
                  </a:ext>
                </a:extLst>
              </p:cNvPr>
              <p:cNvGrpSpPr/>
              <p:nvPr/>
            </p:nvGrpSpPr>
            <p:grpSpPr>
              <a:xfrm>
                <a:off x="7229477" y="3542763"/>
                <a:ext cx="3238500" cy="1657351"/>
                <a:chOff x="1743075" y="3543299"/>
                <a:chExt cx="3238500" cy="165735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CC36758-EFC9-48AB-AEBD-50BD5C8D3EA4}"/>
                    </a:ext>
                  </a:extLst>
                </p:cNvPr>
                <p:cNvSpPr/>
                <p:nvPr/>
              </p:nvSpPr>
              <p:spPr>
                <a:xfrm>
                  <a:off x="1743075" y="354330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0C55FD3-9582-4D64-8BFD-B5A43F6AD59D}"/>
                    </a:ext>
                  </a:extLst>
                </p:cNvPr>
                <p:cNvSpPr/>
                <p:nvPr/>
              </p:nvSpPr>
              <p:spPr>
                <a:xfrm>
                  <a:off x="3362325" y="354329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00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BF4949-E0C5-4CB5-A456-B6683A42FD29}"/>
                  </a:ext>
                </a:extLst>
              </p:cNvPr>
              <p:cNvSpPr/>
              <p:nvPr/>
            </p:nvSpPr>
            <p:spPr>
              <a:xfrm>
                <a:off x="7229477" y="354276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80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5EBB8F-4569-4BDD-B260-DA32F5284400}"/>
                </a:ext>
              </a:extLst>
            </p:cNvPr>
            <p:cNvSpPr txBox="1"/>
            <p:nvPr/>
          </p:nvSpPr>
          <p:spPr>
            <a:xfrm>
              <a:off x="9372600" y="438164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86106D-BCB0-433F-BB5B-D27362CACFBB}"/>
              </a:ext>
            </a:extLst>
          </p:cNvPr>
          <p:cNvGrpSpPr/>
          <p:nvPr/>
        </p:nvGrpSpPr>
        <p:grpSpPr>
          <a:xfrm>
            <a:off x="8053387" y="964479"/>
            <a:ext cx="3238500" cy="1703518"/>
            <a:chOff x="8115302" y="1895621"/>
            <a:chExt cx="3238500" cy="170351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FC2E1EA-AB94-4285-BA31-C0FF2BE5EE20}"/>
                </a:ext>
              </a:extLst>
            </p:cNvPr>
            <p:cNvGrpSpPr/>
            <p:nvPr/>
          </p:nvGrpSpPr>
          <p:grpSpPr>
            <a:xfrm>
              <a:off x="8115302" y="1895621"/>
              <a:ext cx="3238500" cy="1657351"/>
              <a:chOff x="8115302" y="1895621"/>
              <a:chExt cx="3238500" cy="165735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0ADDDFD-32DD-4E68-840C-7F4A4E6A4E66}"/>
                  </a:ext>
                </a:extLst>
              </p:cNvPr>
              <p:cNvGrpSpPr/>
              <p:nvPr/>
            </p:nvGrpSpPr>
            <p:grpSpPr>
              <a:xfrm>
                <a:off x="8115302" y="1895621"/>
                <a:ext cx="3238500" cy="1657351"/>
                <a:chOff x="1743075" y="1885949"/>
                <a:chExt cx="3238500" cy="1657351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1C02E2D-89E4-4D36-BB14-D4A9B7447482}"/>
                    </a:ext>
                  </a:extLst>
                </p:cNvPr>
                <p:cNvSpPr/>
                <p:nvPr/>
              </p:nvSpPr>
              <p:spPr>
                <a:xfrm>
                  <a:off x="1743075" y="188595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22B5103-DA47-4686-BA8B-93DA2BC6E624}"/>
                    </a:ext>
                  </a:extLst>
                </p:cNvPr>
                <p:cNvSpPr/>
                <p:nvPr/>
              </p:nvSpPr>
              <p:spPr>
                <a:xfrm>
                  <a:off x="3362325" y="188594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0x101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980040-79F4-4B58-8454-F154D0BD123F}"/>
                  </a:ext>
                </a:extLst>
              </p:cNvPr>
              <p:cNvSpPr/>
              <p:nvPr/>
            </p:nvSpPr>
            <p:spPr>
              <a:xfrm>
                <a:off x="9734552" y="2557608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482EA5-3E6E-4E85-A251-679E51F84DF9}"/>
                  </a:ext>
                </a:extLst>
              </p:cNvPr>
              <p:cNvSpPr/>
              <p:nvPr/>
            </p:nvSpPr>
            <p:spPr>
              <a:xfrm>
                <a:off x="973455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529B8F-7240-4FEE-AF84-E89A56DE4BAA}"/>
                  </a:ext>
                </a:extLst>
              </p:cNvPr>
              <p:cNvSpPr/>
              <p:nvPr/>
            </p:nvSpPr>
            <p:spPr>
              <a:xfrm>
                <a:off x="811530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F01D2E-0329-4E08-8E5B-7E41AF37389A}"/>
                </a:ext>
              </a:extLst>
            </p:cNvPr>
            <p:cNvSpPr txBox="1"/>
            <p:nvPr/>
          </p:nvSpPr>
          <p:spPr>
            <a:xfrm>
              <a:off x="9372600" y="322980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C090D9-DFD0-4BF8-8C4C-05A247EE466A}"/>
                </a:ext>
              </a:extLst>
            </p:cNvPr>
            <p:cNvSpPr txBox="1"/>
            <p:nvPr/>
          </p:nvSpPr>
          <p:spPr>
            <a:xfrm>
              <a:off x="8562977" y="221932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C23694-A156-4DE7-8FAB-5C7D8449ADC3}"/>
              </a:ext>
            </a:extLst>
          </p:cNvPr>
          <p:cNvSpPr txBox="1"/>
          <p:nvPr/>
        </p:nvSpPr>
        <p:spPr>
          <a:xfrm>
            <a:off x="7796214" y="498293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Attacker-controlled data in red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84773A-F9EC-452A-84C8-4613A209A9C9}"/>
              </a:ext>
            </a:extLst>
          </p:cNvPr>
          <p:cNvSpPr txBox="1"/>
          <p:nvPr/>
        </p:nvSpPr>
        <p:spPr>
          <a:xfrm>
            <a:off x="7824789" y="4617767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Overflowed heap layout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C036FB-2D33-4501-80CA-C640C562EA2D}"/>
              </a:ext>
            </a:extLst>
          </p:cNvPr>
          <p:cNvSpPr txBox="1"/>
          <p:nvPr/>
        </p:nvSpPr>
        <p:spPr>
          <a:xfrm>
            <a:off x="6691314" y="5455965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</a:t>
            </a:r>
            <a:r>
              <a:rPr lang="en-US" dirty="0" err="1"/>
              <a:t>tcache</a:t>
            </a:r>
            <a:r>
              <a:rPr lang="en-US" dirty="0"/>
              <a:t>[0x100] is filled.</a:t>
            </a:r>
          </a:p>
          <a:p>
            <a:r>
              <a:rPr lang="en-US" dirty="0"/>
              <a:t>0x100 is not a </a:t>
            </a:r>
            <a:r>
              <a:rPr lang="en-US" dirty="0" err="1"/>
              <a:t>fastbins</a:t>
            </a:r>
            <a:r>
              <a:rPr lang="en-US" dirty="0"/>
              <a:t> size.</a:t>
            </a:r>
          </a:p>
          <a:p>
            <a:r>
              <a:rPr lang="en-US" dirty="0"/>
              <a:t>Assume third chunk is in use or top.</a:t>
            </a:r>
          </a:p>
          <a:p>
            <a:r>
              <a:rPr lang="en-US" dirty="0"/>
              <a:t>What happens when we free() the second chunk?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94286B-9ED5-4E9C-A836-1F1793C348CB}"/>
              </a:ext>
            </a:extLst>
          </p:cNvPr>
          <p:cNvSpPr/>
          <p:nvPr/>
        </p:nvSpPr>
        <p:spPr>
          <a:xfrm>
            <a:off x="8053385" y="1626465"/>
            <a:ext cx="3238500" cy="131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2A9FA-5D09-4C36-8BE8-A5011A32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5" y="1257300"/>
            <a:ext cx="5169675" cy="51882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2459C-23F5-472A-B8B1-C9B42454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3" y="1346371"/>
            <a:ext cx="613849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1363-8440-4E7F-9433-6137E1B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B4A096-A053-4BCA-8CCB-CAB0B8423A93}"/>
              </a:ext>
            </a:extLst>
          </p:cNvPr>
          <p:cNvGrpSpPr/>
          <p:nvPr/>
        </p:nvGrpSpPr>
        <p:grpSpPr>
          <a:xfrm>
            <a:off x="354806" y="2849048"/>
            <a:ext cx="966787" cy="369332"/>
            <a:chOff x="7148515" y="2539631"/>
            <a:chExt cx="96678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5ED782-BB37-414C-B47F-934A609D97CB}"/>
                </a:ext>
              </a:extLst>
            </p:cNvPr>
            <p:cNvSpPr txBox="1"/>
            <p:nvPr/>
          </p:nvSpPr>
          <p:spPr>
            <a:xfrm>
              <a:off x="7148515" y="253963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A4E37F-0B71-4F21-8CC4-86EE73206356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>
              <a:off x="7872415" y="2724297"/>
              <a:ext cx="242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F95FC5-DB11-4893-A7C9-42542B8873CC}"/>
              </a:ext>
            </a:extLst>
          </p:cNvPr>
          <p:cNvGrpSpPr/>
          <p:nvPr/>
        </p:nvGrpSpPr>
        <p:grpSpPr>
          <a:xfrm>
            <a:off x="1321593" y="3862388"/>
            <a:ext cx="3238500" cy="1657351"/>
            <a:chOff x="8115302" y="3552971"/>
            <a:chExt cx="3238500" cy="16573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811C6E-8BB0-418F-99EF-FA73E598FB46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1657351"/>
              <a:chOff x="7229477" y="3542763"/>
              <a:chExt cx="3238500" cy="165735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2B14C74-0566-4FAD-9C3F-2DDD08E0786B}"/>
                  </a:ext>
                </a:extLst>
              </p:cNvPr>
              <p:cNvGrpSpPr/>
              <p:nvPr/>
            </p:nvGrpSpPr>
            <p:grpSpPr>
              <a:xfrm>
                <a:off x="7229477" y="3542763"/>
                <a:ext cx="3238500" cy="1657351"/>
                <a:chOff x="1743075" y="3543299"/>
                <a:chExt cx="3238500" cy="16573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F3304F-D8D8-4710-A8E3-40D40D91D54A}"/>
                    </a:ext>
                  </a:extLst>
                </p:cNvPr>
                <p:cNvSpPr/>
                <p:nvPr/>
              </p:nvSpPr>
              <p:spPr>
                <a:xfrm>
                  <a:off x="1743075" y="354330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CB1659D-3CB0-4FE8-923B-C4C8B6F0B0DE}"/>
                    </a:ext>
                  </a:extLst>
                </p:cNvPr>
                <p:cNvSpPr/>
                <p:nvPr/>
              </p:nvSpPr>
              <p:spPr>
                <a:xfrm>
                  <a:off x="3362325" y="354329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00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36DED0-83FA-477D-94CE-471F55E1A13D}"/>
                  </a:ext>
                </a:extLst>
              </p:cNvPr>
              <p:cNvSpPr/>
              <p:nvPr/>
            </p:nvSpPr>
            <p:spPr>
              <a:xfrm>
                <a:off x="7229477" y="354276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80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8C3C69-A4D5-4C3B-AE57-ED5E84DEBF2C}"/>
                </a:ext>
              </a:extLst>
            </p:cNvPr>
            <p:cNvSpPr txBox="1"/>
            <p:nvPr/>
          </p:nvSpPr>
          <p:spPr>
            <a:xfrm>
              <a:off x="9372600" y="438164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1015A-BECD-449D-B14A-66568FA7E960}"/>
              </a:ext>
            </a:extLst>
          </p:cNvPr>
          <p:cNvGrpSpPr/>
          <p:nvPr/>
        </p:nvGrpSpPr>
        <p:grpSpPr>
          <a:xfrm>
            <a:off x="1321593" y="2205038"/>
            <a:ext cx="3238500" cy="1703518"/>
            <a:chOff x="8115302" y="1895621"/>
            <a:chExt cx="3238500" cy="17035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762095-42FF-4533-BFFB-F2D4CD5BEC2A}"/>
                </a:ext>
              </a:extLst>
            </p:cNvPr>
            <p:cNvGrpSpPr/>
            <p:nvPr/>
          </p:nvGrpSpPr>
          <p:grpSpPr>
            <a:xfrm>
              <a:off x="8115302" y="1895621"/>
              <a:ext cx="3238500" cy="1657351"/>
              <a:chOff x="8115302" y="1895621"/>
              <a:chExt cx="3238500" cy="165735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6EE85C5-8184-4E3F-BCE7-F991F302D9F1}"/>
                  </a:ext>
                </a:extLst>
              </p:cNvPr>
              <p:cNvGrpSpPr/>
              <p:nvPr/>
            </p:nvGrpSpPr>
            <p:grpSpPr>
              <a:xfrm>
                <a:off x="8115302" y="1895621"/>
                <a:ext cx="3238500" cy="1657351"/>
                <a:chOff x="1743075" y="1885949"/>
                <a:chExt cx="3238500" cy="1657351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604084B-9721-4D2D-B2F6-E3D4C27A0B1C}"/>
                    </a:ext>
                  </a:extLst>
                </p:cNvPr>
                <p:cNvSpPr/>
                <p:nvPr/>
              </p:nvSpPr>
              <p:spPr>
                <a:xfrm>
                  <a:off x="1743075" y="188595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2F9921C-5685-4F2E-8CA0-9EF864F03B50}"/>
                    </a:ext>
                  </a:extLst>
                </p:cNvPr>
                <p:cNvSpPr/>
                <p:nvPr/>
              </p:nvSpPr>
              <p:spPr>
                <a:xfrm>
                  <a:off x="3362325" y="188594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0x101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C539F0-9D1A-4341-BC04-AD0B2B1CC976}"/>
                  </a:ext>
                </a:extLst>
              </p:cNvPr>
              <p:cNvSpPr/>
              <p:nvPr/>
            </p:nvSpPr>
            <p:spPr>
              <a:xfrm>
                <a:off x="9734552" y="2557608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93FB9C-9CB6-4EBB-A719-970A754ED719}"/>
                  </a:ext>
                </a:extLst>
              </p:cNvPr>
              <p:cNvSpPr/>
              <p:nvPr/>
            </p:nvSpPr>
            <p:spPr>
              <a:xfrm>
                <a:off x="973455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C7BA098-04DF-4DD5-96A2-4A58F6F4E180}"/>
                  </a:ext>
                </a:extLst>
              </p:cNvPr>
              <p:cNvSpPr/>
              <p:nvPr/>
            </p:nvSpPr>
            <p:spPr>
              <a:xfrm>
                <a:off x="811530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0CAB80-CFAC-4A4B-B61B-F61D2672A8C7}"/>
                </a:ext>
              </a:extLst>
            </p:cNvPr>
            <p:cNvSpPr txBox="1"/>
            <p:nvPr/>
          </p:nvSpPr>
          <p:spPr>
            <a:xfrm>
              <a:off x="9372600" y="322980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7E89DF-B079-4CBE-9279-46BC496A5E2A}"/>
                </a:ext>
              </a:extLst>
            </p:cNvPr>
            <p:cNvSpPr txBox="1"/>
            <p:nvPr/>
          </p:nvSpPr>
          <p:spPr>
            <a:xfrm>
              <a:off x="8562977" y="221932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800FFD-212B-4F74-9923-5D70A7B0AEF7}"/>
              </a:ext>
            </a:extLst>
          </p:cNvPr>
          <p:cNvGrpSpPr/>
          <p:nvPr/>
        </p:nvGrpSpPr>
        <p:grpSpPr>
          <a:xfrm>
            <a:off x="4922041" y="3434449"/>
            <a:ext cx="2457452" cy="474107"/>
            <a:chOff x="4543425" y="3323689"/>
            <a:chExt cx="2457452" cy="47410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7893BD-8D48-471B-ACC6-1CA81ABFF85B}"/>
                </a:ext>
              </a:extLst>
            </p:cNvPr>
            <p:cNvCxnSpPr/>
            <p:nvPr/>
          </p:nvCxnSpPr>
          <p:spPr>
            <a:xfrm>
              <a:off x="4819651" y="3323689"/>
              <a:ext cx="1905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297010-6A2A-468B-A4EA-5176FAA34EB2}"/>
                </a:ext>
              </a:extLst>
            </p:cNvPr>
            <p:cNvSpPr txBox="1"/>
            <p:nvPr/>
          </p:nvSpPr>
          <p:spPr>
            <a:xfrm>
              <a:off x="4543425" y="3428464"/>
              <a:ext cx="2457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second chunk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2E0A-0638-4271-ABF9-3CDBC73192EE}"/>
              </a:ext>
            </a:extLst>
          </p:cNvPr>
          <p:cNvGrpSpPr/>
          <p:nvPr/>
        </p:nvGrpSpPr>
        <p:grpSpPr>
          <a:xfrm>
            <a:off x="7281863" y="2849048"/>
            <a:ext cx="966787" cy="369332"/>
            <a:chOff x="7148515" y="2539631"/>
            <a:chExt cx="966787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D1D8A9-2EDD-4D6B-9889-5BA74CA66739}"/>
                </a:ext>
              </a:extLst>
            </p:cNvPr>
            <p:cNvSpPr txBox="1"/>
            <p:nvPr/>
          </p:nvSpPr>
          <p:spPr>
            <a:xfrm>
              <a:off x="7148515" y="253963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85A1395-C5FF-454B-B7CB-7E5CB3BEA92B}"/>
                </a:ext>
              </a:extLst>
            </p:cNvPr>
            <p:cNvCxnSpPr>
              <a:cxnSpLocks/>
              <a:stCxn id="29" idx="3"/>
              <a:endCxn id="46" idx="1"/>
            </p:cNvCxnSpPr>
            <p:nvPr/>
          </p:nvCxnSpPr>
          <p:spPr>
            <a:xfrm>
              <a:off x="7872415" y="2724297"/>
              <a:ext cx="242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C90AE2-0FCF-4C3C-93A6-ADB02CEBBC50}"/>
              </a:ext>
            </a:extLst>
          </p:cNvPr>
          <p:cNvGrpSpPr/>
          <p:nvPr/>
        </p:nvGrpSpPr>
        <p:grpSpPr>
          <a:xfrm>
            <a:off x="8248650" y="3862388"/>
            <a:ext cx="3238500" cy="1657351"/>
            <a:chOff x="8115302" y="3552971"/>
            <a:chExt cx="3238500" cy="16573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EF5F5C9-B1E5-4BCF-9E45-D189491D0281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1657351"/>
              <a:chOff x="7229477" y="3542763"/>
              <a:chExt cx="3238500" cy="165735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4DD5DC5-E6EC-4312-8B77-73C55A4B7BFA}"/>
                  </a:ext>
                </a:extLst>
              </p:cNvPr>
              <p:cNvGrpSpPr/>
              <p:nvPr/>
            </p:nvGrpSpPr>
            <p:grpSpPr>
              <a:xfrm>
                <a:off x="7229477" y="3542763"/>
                <a:ext cx="3238500" cy="1657351"/>
                <a:chOff x="1743075" y="3543299"/>
                <a:chExt cx="3238500" cy="165735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9A8F9B1-C229-4D56-A151-FCF1C66DB703}"/>
                    </a:ext>
                  </a:extLst>
                </p:cNvPr>
                <p:cNvSpPr/>
                <p:nvPr/>
              </p:nvSpPr>
              <p:spPr>
                <a:xfrm>
                  <a:off x="1743075" y="354330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98B3681-8C41-420E-B5AF-8845D30C928B}"/>
                    </a:ext>
                  </a:extLst>
                </p:cNvPr>
                <p:cNvSpPr/>
                <p:nvPr/>
              </p:nvSpPr>
              <p:spPr>
                <a:xfrm>
                  <a:off x="3362325" y="354329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00</a:t>
                  </a: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ED792E5-AFB0-40BF-A402-DDC8694D9CEF}"/>
                  </a:ext>
                </a:extLst>
              </p:cNvPr>
              <p:cNvSpPr/>
              <p:nvPr/>
            </p:nvSpPr>
            <p:spPr>
              <a:xfrm>
                <a:off x="7229477" y="354276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80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432F5-1A10-4108-A34F-54F94C6D200B}"/>
                </a:ext>
              </a:extLst>
            </p:cNvPr>
            <p:cNvSpPr txBox="1"/>
            <p:nvPr/>
          </p:nvSpPr>
          <p:spPr>
            <a:xfrm>
              <a:off x="9372600" y="438164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D68028-878E-4E99-A67E-384CA3A1D1AB}"/>
              </a:ext>
            </a:extLst>
          </p:cNvPr>
          <p:cNvGrpSpPr/>
          <p:nvPr/>
        </p:nvGrpSpPr>
        <p:grpSpPr>
          <a:xfrm>
            <a:off x="8248650" y="2205038"/>
            <a:ext cx="3238500" cy="1703518"/>
            <a:chOff x="8115302" y="1895621"/>
            <a:chExt cx="3238500" cy="17035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6EE1A6-ACEE-4871-B5EB-553D43B266ED}"/>
                </a:ext>
              </a:extLst>
            </p:cNvPr>
            <p:cNvGrpSpPr/>
            <p:nvPr/>
          </p:nvGrpSpPr>
          <p:grpSpPr>
            <a:xfrm>
              <a:off x="8115302" y="1895621"/>
              <a:ext cx="3238500" cy="1657351"/>
              <a:chOff x="8115302" y="1895621"/>
              <a:chExt cx="3238500" cy="165735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63EC21A-EB96-4650-9D3A-1F1137861A3A}"/>
                  </a:ext>
                </a:extLst>
              </p:cNvPr>
              <p:cNvGrpSpPr/>
              <p:nvPr/>
            </p:nvGrpSpPr>
            <p:grpSpPr>
              <a:xfrm>
                <a:off x="8115302" y="1895621"/>
                <a:ext cx="3238500" cy="1657351"/>
                <a:chOff x="1743075" y="1885949"/>
                <a:chExt cx="3238500" cy="165735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C84C29-BEA9-4EC8-B62F-F1CA2FA22ED2}"/>
                    </a:ext>
                  </a:extLst>
                </p:cNvPr>
                <p:cNvSpPr/>
                <p:nvPr/>
              </p:nvSpPr>
              <p:spPr>
                <a:xfrm>
                  <a:off x="1743075" y="188595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71AD0E1-5DAC-4888-8697-A61FF4D065F5}"/>
                    </a:ext>
                  </a:extLst>
                </p:cNvPr>
                <p:cNvSpPr/>
                <p:nvPr/>
              </p:nvSpPr>
              <p:spPr>
                <a:xfrm>
                  <a:off x="3362325" y="188594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0x101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561091-9345-4EEF-9406-1374ECA7FEDB}"/>
                  </a:ext>
                </a:extLst>
              </p:cNvPr>
              <p:cNvSpPr/>
              <p:nvPr/>
            </p:nvSpPr>
            <p:spPr>
              <a:xfrm>
                <a:off x="9734552" y="2557608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0x181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CFF8E8-1936-40C3-941C-69394B82B022}"/>
                  </a:ext>
                </a:extLst>
              </p:cNvPr>
              <p:cNvSpPr/>
              <p:nvPr/>
            </p:nvSpPr>
            <p:spPr>
              <a:xfrm>
                <a:off x="973455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unsorted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AC1A64-40AC-44FD-9A2D-C78F12202309}"/>
                  </a:ext>
                </a:extLst>
              </p:cNvPr>
              <p:cNvSpPr/>
              <p:nvPr/>
            </p:nvSpPr>
            <p:spPr>
              <a:xfrm>
                <a:off x="811530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unsorted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BEA191-0491-4674-9EE2-2439858C51E1}"/>
                </a:ext>
              </a:extLst>
            </p:cNvPr>
            <p:cNvSpPr txBox="1"/>
            <p:nvPr/>
          </p:nvSpPr>
          <p:spPr>
            <a:xfrm>
              <a:off x="9372600" y="322980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37C5BC-6E50-472E-8D94-CE9B45B30A1E}"/>
                </a:ext>
              </a:extLst>
            </p:cNvPr>
            <p:cNvSpPr txBox="1"/>
            <p:nvPr/>
          </p:nvSpPr>
          <p:spPr>
            <a:xfrm>
              <a:off x="8562977" y="221932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AE8557-FADC-45AF-BB20-130D0264E5B5}"/>
              </a:ext>
            </a:extLst>
          </p:cNvPr>
          <p:cNvGrpSpPr/>
          <p:nvPr/>
        </p:nvGrpSpPr>
        <p:grpSpPr>
          <a:xfrm>
            <a:off x="1321593" y="5526737"/>
            <a:ext cx="3238500" cy="964317"/>
            <a:chOff x="8115302" y="3552971"/>
            <a:chExt cx="3238500" cy="96431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522FA8C-4F64-4C00-B13E-88AD926A330A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964317"/>
              <a:chOff x="1743075" y="3543299"/>
              <a:chExt cx="3238500" cy="9643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47F38E3-702E-4C39-825B-9D39AB64B359}"/>
                  </a:ext>
                </a:extLst>
              </p:cNvPr>
              <p:cNvSpPr/>
              <p:nvPr/>
            </p:nvSpPr>
            <p:spPr>
              <a:xfrm>
                <a:off x="1743075" y="3543300"/>
                <a:ext cx="3238500" cy="964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257ADA4-3759-4169-B411-8A383A1DC879}"/>
                  </a:ext>
                </a:extLst>
              </p:cNvPr>
              <p:cNvSpPr/>
              <p:nvPr/>
            </p:nvSpPr>
            <p:spPr>
              <a:xfrm>
                <a:off x="3362325" y="3543299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0x21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17257A-F4F3-4364-A53A-035459E02B05}"/>
                </a:ext>
              </a:extLst>
            </p:cNvPr>
            <p:cNvSpPr txBox="1"/>
            <p:nvPr/>
          </p:nvSpPr>
          <p:spPr>
            <a:xfrm>
              <a:off x="9372600" y="401715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DB8D3C3-A900-421B-997C-27FCBB2036D0}"/>
              </a:ext>
            </a:extLst>
          </p:cNvPr>
          <p:cNvGrpSpPr/>
          <p:nvPr/>
        </p:nvGrpSpPr>
        <p:grpSpPr>
          <a:xfrm>
            <a:off x="8248648" y="5526737"/>
            <a:ext cx="3238500" cy="964317"/>
            <a:chOff x="8115302" y="3552971"/>
            <a:chExt cx="3238500" cy="96431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277188B-0724-4C91-84B1-C1ABFC547791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964317"/>
              <a:chOff x="1743075" y="3543299"/>
              <a:chExt cx="3238500" cy="964317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239604D-3B26-4386-80C5-42C18AAE1F69}"/>
                  </a:ext>
                </a:extLst>
              </p:cNvPr>
              <p:cNvSpPr/>
              <p:nvPr/>
            </p:nvSpPr>
            <p:spPr>
              <a:xfrm>
                <a:off x="1743075" y="3543300"/>
                <a:ext cx="3238500" cy="964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FA9947-CD35-4544-B399-090895ABED3A}"/>
                  </a:ext>
                </a:extLst>
              </p:cNvPr>
              <p:cNvSpPr/>
              <p:nvPr/>
            </p:nvSpPr>
            <p:spPr>
              <a:xfrm>
                <a:off x="3362325" y="3543299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0x20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C62F1E-34DA-4983-9C59-59982A7EE74F}"/>
                </a:ext>
              </a:extLst>
            </p:cNvPr>
            <p:cNvSpPr txBox="1"/>
            <p:nvPr/>
          </p:nvSpPr>
          <p:spPr>
            <a:xfrm>
              <a:off x="9372600" y="401715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2E06FAC-1598-447A-B93F-E3298216AFA5}"/>
              </a:ext>
            </a:extLst>
          </p:cNvPr>
          <p:cNvSpPr/>
          <p:nvPr/>
        </p:nvSpPr>
        <p:spPr>
          <a:xfrm>
            <a:off x="8248650" y="5526736"/>
            <a:ext cx="1619250" cy="333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0x180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65322C-8890-42C4-87C5-324261943AC4}"/>
              </a:ext>
            </a:extLst>
          </p:cNvPr>
          <p:cNvSpPr/>
          <p:nvPr/>
        </p:nvSpPr>
        <p:spPr>
          <a:xfrm>
            <a:off x="8248650" y="2876698"/>
            <a:ext cx="3238500" cy="26430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53A6C-328E-4712-9942-CAC3CD4B8795}"/>
              </a:ext>
            </a:extLst>
          </p:cNvPr>
          <p:cNvSpPr txBox="1"/>
          <p:nvPr/>
        </p:nvSpPr>
        <p:spPr>
          <a:xfrm>
            <a:off x="2276473" y="1418951"/>
            <a:ext cx="77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third chunk is in use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B40BB9-E3A6-4B93-8CB9-A3DA0857F27A}"/>
              </a:ext>
            </a:extLst>
          </p:cNvPr>
          <p:cNvSpPr/>
          <p:nvPr/>
        </p:nvSpPr>
        <p:spPr>
          <a:xfrm>
            <a:off x="1321593" y="2876549"/>
            <a:ext cx="3238500" cy="131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D79789-42D4-40B7-B40E-884588D61DC7}"/>
              </a:ext>
            </a:extLst>
          </p:cNvPr>
          <p:cNvSpPr txBox="1"/>
          <p:nvPr/>
        </p:nvSpPr>
        <p:spPr>
          <a:xfrm>
            <a:off x="4560089" y="603224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Glibc modifications in blue</a:t>
            </a:r>
          </a:p>
        </p:txBody>
      </p:sp>
    </p:spTree>
    <p:extLst>
      <p:ext uri="{BB962C8B-B14F-4D97-AF65-F5344CB8AC3E}">
        <p14:creationId xmlns:p14="http://schemas.microsoft.com/office/powerpoint/2010/main" val="10739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1363-8440-4E7F-9433-6137E1B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B4A096-A053-4BCA-8CCB-CAB0B8423A93}"/>
              </a:ext>
            </a:extLst>
          </p:cNvPr>
          <p:cNvGrpSpPr/>
          <p:nvPr/>
        </p:nvGrpSpPr>
        <p:grpSpPr>
          <a:xfrm>
            <a:off x="354806" y="2849048"/>
            <a:ext cx="966787" cy="369332"/>
            <a:chOff x="7148515" y="2539631"/>
            <a:chExt cx="96678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5ED782-BB37-414C-B47F-934A609D97CB}"/>
                </a:ext>
              </a:extLst>
            </p:cNvPr>
            <p:cNvSpPr txBox="1"/>
            <p:nvPr/>
          </p:nvSpPr>
          <p:spPr>
            <a:xfrm>
              <a:off x="7148515" y="253963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A4E37F-0B71-4F21-8CC4-86EE73206356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>
              <a:off x="7872415" y="2724297"/>
              <a:ext cx="242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F95FC5-DB11-4893-A7C9-42542B8873CC}"/>
              </a:ext>
            </a:extLst>
          </p:cNvPr>
          <p:cNvGrpSpPr/>
          <p:nvPr/>
        </p:nvGrpSpPr>
        <p:grpSpPr>
          <a:xfrm>
            <a:off x="1321593" y="3862388"/>
            <a:ext cx="3238500" cy="1657351"/>
            <a:chOff x="8115302" y="3552971"/>
            <a:chExt cx="3238500" cy="16573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811C6E-8BB0-418F-99EF-FA73E598FB46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1657351"/>
              <a:chOff x="7229477" y="3542763"/>
              <a:chExt cx="3238500" cy="165735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2B14C74-0566-4FAD-9C3F-2DDD08E0786B}"/>
                  </a:ext>
                </a:extLst>
              </p:cNvPr>
              <p:cNvGrpSpPr/>
              <p:nvPr/>
            </p:nvGrpSpPr>
            <p:grpSpPr>
              <a:xfrm>
                <a:off x="7229477" y="3542763"/>
                <a:ext cx="3238500" cy="1657351"/>
                <a:chOff x="1743075" y="3543299"/>
                <a:chExt cx="3238500" cy="16573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F3304F-D8D8-4710-A8E3-40D40D91D54A}"/>
                    </a:ext>
                  </a:extLst>
                </p:cNvPr>
                <p:cNvSpPr/>
                <p:nvPr/>
              </p:nvSpPr>
              <p:spPr>
                <a:xfrm>
                  <a:off x="1743075" y="354330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CB1659D-3CB0-4FE8-923B-C4C8B6F0B0DE}"/>
                    </a:ext>
                  </a:extLst>
                </p:cNvPr>
                <p:cNvSpPr/>
                <p:nvPr/>
              </p:nvSpPr>
              <p:spPr>
                <a:xfrm>
                  <a:off x="3362325" y="354329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00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36DED0-83FA-477D-94CE-471F55E1A13D}"/>
                  </a:ext>
                </a:extLst>
              </p:cNvPr>
              <p:cNvSpPr/>
              <p:nvPr/>
            </p:nvSpPr>
            <p:spPr>
              <a:xfrm>
                <a:off x="7229477" y="354276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80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8C3C69-A4D5-4C3B-AE57-ED5E84DEBF2C}"/>
                </a:ext>
              </a:extLst>
            </p:cNvPr>
            <p:cNvSpPr txBox="1"/>
            <p:nvPr/>
          </p:nvSpPr>
          <p:spPr>
            <a:xfrm>
              <a:off x="9372600" y="438164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1015A-BECD-449D-B14A-66568FA7E960}"/>
              </a:ext>
            </a:extLst>
          </p:cNvPr>
          <p:cNvGrpSpPr/>
          <p:nvPr/>
        </p:nvGrpSpPr>
        <p:grpSpPr>
          <a:xfrm>
            <a:off x="1321593" y="2205038"/>
            <a:ext cx="3238500" cy="1703518"/>
            <a:chOff x="8115302" y="1895621"/>
            <a:chExt cx="3238500" cy="17035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762095-42FF-4533-BFFB-F2D4CD5BEC2A}"/>
                </a:ext>
              </a:extLst>
            </p:cNvPr>
            <p:cNvGrpSpPr/>
            <p:nvPr/>
          </p:nvGrpSpPr>
          <p:grpSpPr>
            <a:xfrm>
              <a:off x="8115302" y="1895621"/>
              <a:ext cx="3238500" cy="1657351"/>
              <a:chOff x="8115302" y="1895621"/>
              <a:chExt cx="3238500" cy="165735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6EE85C5-8184-4E3F-BCE7-F991F302D9F1}"/>
                  </a:ext>
                </a:extLst>
              </p:cNvPr>
              <p:cNvGrpSpPr/>
              <p:nvPr/>
            </p:nvGrpSpPr>
            <p:grpSpPr>
              <a:xfrm>
                <a:off x="8115302" y="1895621"/>
                <a:ext cx="3238500" cy="1657351"/>
                <a:chOff x="1743075" y="1885949"/>
                <a:chExt cx="3238500" cy="1657351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604084B-9721-4D2D-B2F6-E3D4C27A0B1C}"/>
                    </a:ext>
                  </a:extLst>
                </p:cNvPr>
                <p:cNvSpPr/>
                <p:nvPr/>
              </p:nvSpPr>
              <p:spPr>
                <a:xfrm>
                  <a:off x="1743075" y="188595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2F9921C-5685-4F2E-8CA0-9EF864F03B50}"/>
                    </a:ext>
                  </a:extLst>
                </p:cNvPr>
                <p:cNvSpPr/>
                <p:nvPr/>
              </p:nvSpPr>
              <p:spPr>
                <a:xfrm>
                  <a:off x="3362325" y="188594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0x101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C539F0-9D1A-4341-BC04-AD0B2B1CC976}"/>
                  </a:ext>
                </a:extLst>
              </p:cNvPr>
              <p:cNvSpPr/>
              <p:nvPr/>
            </p:nvSpPr>
            <p:spPr>
              <a:xfrm>
                <a:off x="9734552" y="2557608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93FB9C-9CB6-4EBB-A719-970A754ED719}"/>
                  </a:ext>
                </a:extLst>
              </p:cNvPr>
              <p:cNvSpPr/>
              <p:nvPr/>
            </p:nvSpPr>
            <p:spPr>
              <a:xfrm>
                <a:off x="973455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C7BA098-04DF-4DD5-96A2-4A58F6F4E180}"/>
                  </a:ext>
                </a:extLst>
              </p:cNvPr>
              <p:cNvSpPr/>
              <p:nvPr/>
            </p:nvSpPr>
            <p:spPr>
              <a:xfrm>
                <a:off x="811530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0CAB80-CFAC-4A4B-B61B-F61D2672A8C7}"/>
                </a:ext>
              </a:extLst>
            </p:cNvPr>
            <p:cNvSpPr txBox="1"/>
            <p:nvPr/>
          </p:nvSpPr>
          <p:spPr>
            <a:xfrm>
              <a:off x="9372600" y="322980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7E89DF-B079-4CBE-9279-46BC496A5E2A}"/>
                </a:ext>
              </a:extLst>
            </p:cNvPr>
            <p:cNvSpPr txBox="1"/>
            <p:nvPr/>
          </p:nvSpPr>
          <p:spPr>
            <a:xfrm>
              <a:off x="8562977" y="221932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800FFD-212B-4F74-9923-5D70A7B0AEF7}"/>
              </a:ext>
            </a:extLst>
          </p:cNvPr>
          <p:cNvGrpSpPr/>
          <p:nvPr/>
        </p:nvGrpSpPr>
        <p:grpSpPr>
          <a:xfrm>
            <a:off x="4922041" y="3434449"/>
            <a:ext cx="2457452" cy="474107"/>
            <a:chOff x="4543425" y="3323689"/>
            <a:chExt cx="2457452" cy="47410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7893BD-8D48-471B-ACC6-1CA81ABFF85B}"/>
                </a:ext>
              </a:extLst>
            </p:cNvPr>
            <p:cNvCxnSpPr/>
            <p:nvPr/>
          </p:nvCxnSpPr>
          <p:spPr>
            <a:xfrm>
              <a:off x="4819651" y="3323689"/>
              <a:ext cx="1905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297010-6A2A-468B-A4EA-5176FAA34EB2}"/>
                </a:ext>
              </a:extLst>
            </p:cNvPr>
            <p:cNvSpPr txBox="1"/>
            <p:nvPr/>
          </p:nvSpPr>
          <p:spPr>
            <a:xfrm>
              <a:off x="4543425" y="3428464"/>
              <a:ext cx="2457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second chunk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2E0A-0638-4271-ABF9-3CDBC73192EE}"/>
              </a:ext>
            </a:extLst>
          </p:cNvPr>
          <p:cNvGrpSpPr/>
          <p:nvPr/>
        </p:nvGrpSpPr>
        <p:grpSpPr>
          <a:xfrm>
            <a:off x="7281863" y="2849048"/>
            <a:ext cx="966787" cy="369332"/>
            <a:chOff x="7148515" y="2539631"/>
            <a:chExt cx="966787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D1D8A9-2EDD-4D6B-9889-5BA74CA66739}"/>
                </a:ext>
              </a:extLst>
            </p:cNvPr>
            <p:cNvSpPr txBox="1"/>
            <p:nvPr/>
          </p:nvSpPr>
          <p:spPr>
            <a:xfrm>
              <a:off x="7148515" y="253963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85A1395-C5FF-454B-B7CB-7E5CB3BEA92B}"/>
                </a:ext>
              </a:extLst>
            </p:cNvPr>
            <p:cNvCxnSpPr>
              <a:cxnSpLocks/>
              <a:stCxn id="29" idx="3"/>
              <a:endCxn id="46" idx="1"/>
            </p:cNvCxnSpPr>
            <p:nvPr/>
          </p:nvCxnSpPr>
          <p:spPr>
            <a:xfrm>
              <a:off x="7872415" y="2724297"/>
              <a:ext cx="2428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C90AE2-0FCF-4C3C-93A6-ADB02CEBBC50}"/>
              </a:ext>
            </a:extLst>
          </p:cNvPr>
          <p:cNvGrpSpPr/>
          <p:nvPr/>
        </p:nvGrpSpPr>
        <p:grpSpPr>
          <a:xfrm>
            <a:off x="8248650" y="3862388"/>
            <a:ext cx="3238500" cy="1657351"/>
            <a:chOff x="8115302" y="3552971"/>
            <a:chExt cx="3238500" cy="16573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EF5F5C9-B1E5-4BCF-9E45-D189491D0281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1657351"/>
              <a:chOff x="7229477" y="3542763"/>
              <a:chExt cx="3238500" cy="165735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4DD5DC5-E6EC-4312-8B77-73C55A4B7BFA}"/>
                  </a:ext>
                </a:extLst>
              </p:cNvPr>
              <p:cNvGrpSpPr/>
              <p:nvPr/>
            </p:nvGrpSpPr>
            <p:grpSpPr>
              <a:xfrm>
                <a:off x="7229477" y="3542763"/>
                <a:ext cx="3238500" cy="1657351"/>
                <a:chOff x="1743075" y="3543299"/>
                <a:chExt cx="3238500" cy="165735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9A8F9B1-C229-4D56-A151-FCF1C66DB703}"/>
                    </a:ext>
                  </a:extLst>
                </p:cNvPr>
                <p:cNvSpPr/>
                <p:nvPr/>
              </p:nvSpPr>
              <p:spPr>
                <a:xfrm>
                  <a:off x="1743075" y="354330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98B3681-8C41-420E-B5AF-8845D30C928B}"/>
                    </a:ext>
                  </a:extLst>
                </p:cNvPr>
                <p:cNvSpPr/>
                <p:nvPr/>
              </p:nvSpPr>
              <p:spPr>
                <a:xfrm>
                  <a:off x="3362325" y="354329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00</a:t>
                  </a: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ED792E5-AFB0-40BF-A402-DDC8694D9CEF}"/>
                  </a:ext>
                </a:extLst>
              </p:cNvPr>
              <p:cNvSpPr/>
              <p:nvPr/>
            </p:nvSpPr>
            <p:spPr>
              <a:xfrm>
                <a:off x="7229477" y="354276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0x</a:t>
                </a:r>
                <a:r>
                  <a:rPr lang="en-US" dirty="0">
                    <a:solidFill>
                      <a:srgbClr val="FF0000"/>
                    </a:solidFill>
                  </a:rPr>
                  <a:t>80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432F5-1A10-4108-A34F-54F94C6D200B}"/>
                </a:ext>
              </a:extLst>
            </p:cNvPr>
            <p:cNvSpPr txBox="1"/>
            <p:nvPr/>
          </p:nvSpPr>
          <p:spPr>
            <a:xfrm>
              <a:off x="9372600" y="438164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D68028-878E-4E99-A67E-384CA3A1D1AB}"/>
              </a:ext>
            </a:extLst>
          </p:cNvPr>
          <p:cNvGrpSpPr/>
          <p:nvPr/>
        </p:nvGrpSpPr>
        <p:grpSpPr>
          <a:xfrm>
            <a:off x="8248650" y="2205038"/>
            <a:ext cx="3238500" cy="1703518"/>
            <a:chOff x="8115302" y="1895621"/>
            <a:chExt cx="3238500" cy="17035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6EE1A6-ACEE-4871-B5EB-553D43B266ED}"/>
                </a:ext>
              </a:extLst>
            </p:cNvPr>
            <p:cNvGrpSpPr/>
            <p:nvPr/>
          </p:nvGrpSpPr>
          <p:grpSpPr>
            <a:xfrm>
              <a:off x="8115302" y="1895621"/>
              <a:ext cx="3238500" cy="1657351"/>
              <a:chOff x="8115302" y="1895621"/>
              <a:chExt cx="3238500" cy="165735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63EC21A-EB96-4650-9D3A-1F1137861A3A}"/>
                  </a:ext>
                </a:extLst>
              </p:cNvPr>
              <p:cNvGrpSpPr/>
              <p:nvPr/>
            </p:nvGrpSpPr>
            <p:grpSpPr>
              <a:xfrm>
                <a:off x="8115302" y="1895621"/>
                <a:ext cx="3238500" cy="1657351"/>
                <a:chOff x="1743075" y="1885949"/>
                <a:chExt cx="3238500" cy="165735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C84C29-BEA9-4EC8-B62F-F1CA2FA22ED2}"/>
                    </a:ext>
                  </a:extLst>
                </p:cNvPr>
                <p:cNvSpPr/>
                <p:nvPr/>
              </p:nvSpPr>
              <p:spPr>
                <a:xfrm>
                  <a:off x="1743075" y="1885950"/>
                  <a:ext cx="3238500" cy="16573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71AD0E1-5DAC-4888-8697-A61FF4D065F5}"/>
                    </a:ext>
                  </a:extLst>
                </p:cNvPr>
                <p:cNvSpPr/>
                <p:nvPr/>
              </p:nvSpPr>
              <p:spPr>
                <a:xfrm>
                  <a:off x="3362325" y="1885949"/>
                  <a:ext cx="1619250" cy="3333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0x101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561091-9345-4EEF-9406-1374ECA7FEDB}"/>
                  </a:ext>
                </a:extLst>
              </p:cNvPr>
              <p:cNvSpPr/>
              <p:nvPr/>
            </p:nvSpPr>
            <p:spPr>
              <a:xfrm>
                <a:off x="9734552" y="2557608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(TOP + 0x180)|1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CFF8E8-1936-40C3-941C-69394B82B022}"/>
                  </a:ext>
                </a:extLst>
              </p:cNvPr>
              <p:cNvSpPr/>
              <p:nvPr/>
            </p:nvSpPr>
            <p:spPr>
              <a:xfrm>
                <a:off x="973455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AC1A64-40AC-44FD-9A2D-C78F12202309}"/>
                  </a:ext>
                </a:extLst>
              </p:cNvPr>
              <p:cNvSpPr/>
              <p:nvPr/>
            </p:nvSpPr>
            <p:spPr>
              <a:xfrm>
                <a:off x="8115302" y="2890983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BEA191-0491-4674-9EE2-2439858C51E1}"/>
                </a:ext>
              </a:extLst>
            </p:cNvPr>
            <p:cNvSpPr txBox="1"/>
            <p:nvPr/>
          </p:nvSpPr>
          <p:spPr>
            <a:xfrm>
              <a:off x="9372600" y="322980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37C5BC-6E50-472E-8D94-CE9B45B30A1E}"/>
                </a:ext>
              </a:extLst>
            </p:cNvPr>
            <p:cNvSpPr txBox="1"/>
            <p:nvPr/>
          </p:nvSpPr>
          <p:spPr>
            <a:xfrm>
              <a:off x="8562977" y="221932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AE8557-FADC-45AF-BB20-130D0264E5B5}"/>
              </a:ext>
            </a:extLst>
          </p:cNvPr>
          <p:cNvGrpSpPr/>
          <p:nvPr/>
        </p:nvGrpSpPr>
        <p:grpSpPr>
          <a:xfrm>
            <a:off x="1321593" y="5526737"/>
            <a:ext cx="3238500" cy="964317"/>
            <a:chOff x="8115302" y="3552971"/>
            <a:chExt cx="3238500" cy="96431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522FA8C-4F64-4C00-B13E-88AD926A330A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964317"/>
              <a:chOff x="1743075" y="3543299"/>
              <a:chExt cx="3238500" cy="9643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47F38E3-702E-4C39-825B-9D39AB64B359}"/>
                  </a:ext>
                </a:extLst>
              </p:cNvPr>
              <p:cNvSpPr/>
              <p:nvPr/>
            </p:nvSpPr>
            <p:spPr>
              <a:xfrm>
                <a:off x="1743075" y="3543300"/>
                <a:ext cx="3238500" cy="964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257ADA4-3759-4169-B411-8A383A1DC879}"/>
                  </a:ext>
                </a:extLst>
              </p:cNvPr>
              <p:cNvSpPr/>
              <p:nvPr/>
            </p:nvSpPr>
            <p:spPr>
              <a:xfrm>
                <a:off x="3362325" y="3543299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TOP|1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17257A-F4F3-4364-A53A-035459E02B05}"/>
                </a:ext>
              </a:extLst>
            </p:cNvPr>
            <p:cNvSpPr txBox="1"/>
            <p:nvPr/>
          </p:nvSpPr>
          <p:spPr>
            <a:xfrm>
              <a:off x="9372600" y="401715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E94BFB-677D-4A72-9E8C-C193BE6774DA}"/>
              </a:ext>
            </a:extLst>
          </p:cNvPr>
          <p:cNvGrpSpPr/>
          <p:nvPr/>
        </p:nvGrpSpPr>
        <p:grpSpPr>
          <a:xfrm>
            <a:off x="8248650" y="5519738"/>
            <a:ext cx="3238500" cy="964317"/>
            <a:chOff x="8115302" y="3552971"/>
            <a:chExt cx="3238500" cy="96431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A92232C-5D17-426D-85BC-7ED0AACA7D70}"/>
                </a:ext>
              </a:extLst>
            </p:cNvPr>
            <p:cNvGrpSpPr/>
            <p:nvPr/>
          </p:nvGrpSpPr>
          <p:grpSpPr>
            <a:xfrm>
              <a:off x="8115302" y="3552971"/>
              <a:ext cx="3238500" cy="964317"/>
              <a:chOff x="1743075" y="3543299"/>
              <a:chExt cx="3238500" cy="964317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0AADCE7-E35E-4588-BDDD-8C3E20E3EBB1}"/>
                  </a:ext>
                </a:extLst>
              </p:cNvPr>
              <p:cNvSpPr/>
              <p:nvPr/>
            </p:nvSpPr>
            <p:spPr>
              <a:xfrm>
                <a:off x="1743075" y="3543300"/>
                <a:ext cx="3238500" cy="964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DBDA3D-4A32-4D14-89BF-126FED9D2E3E}"/>
                  </a:ext>
                </a:extLst>
              </p:cNvPr>
              <p:cNvSpPr/>
              <p:nvPr/>
            </p:nvSpPr>
            <p:spPr>
              <a:xfrm>
                <a:off x="3362325" y="3543299"/>
                <a:ext cx="1619250" cy="33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TOP|1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C08DE-3773-4588-9788-E5DE62104000}"/>
                </a:ext>
              </a:extLst>
            </p:cNvPr>
            <p:cNvSpPr txBox="1"/>
            <p:nvPr/>
          </p:nvSpPr>
          <p:spPr>
            <a:xfrm>
              <a:off x="9372600" y="4017151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161924F-9DBA-4253-8DA1-19DDC546144D}"/>
              </a:ext>
            </a:extLst>
          </p:cNvPr>
          <p:cNvSpPr/>
          <p:nvPr/>
        </p:nvSpPr>
        <p:spPr>
          <a:xfrm>
            <a:off x="1321593" y="2876549"/>
            <a:ext cx="3238500" cy="1319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65322C-8890-42C4-87C5-324261943AC4}"/>
              </a:ext>
            </a:extLst>
          </p:cNvPr>
          <p:cNvSpPr/>
          <p:nvPr/>
        </p:nvSpPr>
        <p:spPr>
          <a:xfrm>
            <a:off x="8248650" y="2874242"/>
            <a:ext cx="3238500" cy="36098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17C8D-0132-417F-B441-C66885E6215D}"/>
              </a:ext>
            </a:extLst>
          </p:cNvPr>
          <p:cNvSpPr txBox="1"/>
          <p:nvPr/>
        </p:nvSpPr>
        <p:spPr>
          <a:xfrm>
            <a:off x="2276473" y="1418951"/>
            <a:ext cx="77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third chunk is top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C54CE7-EDC2-46AC-8B61-184355D4FC11}"/>
              </a:ext>
            </a:extLst>
          </p:cNvPr>
          <p:cNvSpPr txBox="1"/>
          <p:nvPr/>
        </p:nvSpPr>
        <p:spPr>
          <a:xfrm>
            <a:off x="4560089" y="603224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Glibc modifications in blue</a:t>
            </a:r>
          </a:p>
        </p:txBody>
      </p:sp>
    </p:spTree>
    <p:extLst>
      <p:ext uri="{BB962C8B-B14F-4D97-AF65-F5344CB8AC3E}">
        <p14:creationId xmlns:p14="http://schemas.microsoft.com/office/powerpoint/2010/main" val="358964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AE3F-6516-40D7-9C67-D34384FB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E9EB-2419-41DA-93ED-D85AC6B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way, we get overlapping chunks, so we can control heap metadata of a future allocated chunk through the first chunk</a:t>
            </a:r>
          </a:p>
          <a:p>
            <a:r>
              <a:rPr lang="en-US" dirty="0"/>
              <a:t>To complete the exploit in 2.27, poison </a:t>
            </a:r>
            <a:r>
              <a:rPr lang="en-US" dirty="0" err="1"/>
              <a:t>tcache</a:t>
            </a:r>
            <a:r>
              <a:rPr lang="en-US" dirty="0"/>
              <a:t> to write to free hook</a:t>
            </a:r>
          </a:p>
          <a:p>
            <a:pPr lvl="1"/>
            <a:r>
              <a:rPr lang="en-US" dirty="0"/>
              <a:t>Allocate chunk (X) from overlapped region</a:t>
            </a:r>
          </a:p>
          <a:p>
            <a:pPr lvl="1"/>
            <a:r>
              <a:rPr lang="en-US" dirty="0"/>
              <a:t>Free X to </a:t>
            </a:r>
            <a:r>
              <a:rPr lang="en-US" dirty="0" err="1"/>
              <a:t>tcache</a:t>
            </a:r>
            <a:endParaRPr lang="en-US" dirty="0"/>
          </a:p>
          <a:p>
            <a:pPr lvl="1"/>
            <a:r>
              <a:rPr lang="en-US" dirty="0"/>
              <a:t>Edit first chunk to change X’s next pointer to free hook</a:t>
            </a:r>
          </a:p>
          <a:p>
            <a:pPr lvl="1"/>
            <a:r>
              <a:rPr lang="en-US" dirty="0"/>
              <a:t>Allocate chunk (X returned); initialize with “/bin/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Allocate chunk (free hook returned); initialize with system()</a:t>
            </a:r>
          </a:p>
          <a:p>
            <a:pPr lvl="1"/>
            <a:r>
              <a:rPr lang="en-US" dirty="0"/>
              <a:t>Free X</a:t>
            </a:r>
          </a:p>
        </p:txBody>
      </p:sp>
    </p:spTree>
    <p:extLst>
      <p:ext uri="{BB962C8B-B14F-4D97-AF65-F5344CB8AC3E}">
        <p14:creationId xmlns:p14="http://schemas.microsoft.com/office/powerpoint/2010/main" val="318383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508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House of Einherjar</vt:lpstr>
      <vt:lpstr>Analyzing the Binary</vt:lpstr>
      <vt:lpstr>Vulnerabilities</vt:lpstr>
      <vt:lpstr>How To Leverage a Single Null-Byte Heap Overflow?</vt:lpstr>
      <vt:lpstr>Heap Layout</vt:lpstr>
      <vt:lpstr>PowerPoint Presentation</vt:lpstr>
      <vt:lpstr>Heap Layout</vt:lpstr>
      <vt:lpstr>Heap Layout</vt:lpstr>
      <vt:lpstr>Exploit</vt:lpstr>
      <vt:lpstr>Exploit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Einherjar</dc:title>
  <dc:creator>Kyle Jiang</dc:creator>
  <cp:lastModifiedBy>Kyle Jiang</cp:lastModifiedBy>
  <cp:revision>1</cp:revision>
  <dcterms:created xsi:type="dcterms:W3CDTF">2022-01-28T16:02:34Z</dcterms:created>
  <dcterms:modified xsi:type="dcterms:W3CDTF">2022-01-28T18:19:38Z</dcterms:modified>
</cp:coreProperties>
</file>