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egreesymbol.ne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Crop Recommendation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Code Crackers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78675" y="217200"/>
            <a:ext cx="8469300" cy="4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</a:rPr>
              <a:t>Problem Statement:</a:t>
            </a:r>
            <a:endParaRPr b="1" sz="3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Farmers face many difficulties in farming due to various aspects like:</a:t>
            </a:r>
            <a:endParaRPr sz="31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Using wrong pesticides and fertilizers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Growing crops that are not suitable for the land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Lack of knowledge to treat plant diseases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We find ways to help them make their farming more effective.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Existing Solutions</a:t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71675"/>
            <a:ext cx="5050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Multiple efforts have already been made to help farmers find the best crop and fertilizers for the fields, and image identification for pest and disease detection. 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But there is no application which gives the total integration of all the ideas at one place.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001" y="1720738"/>
            <a:ext cx="3470301" cy="229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Our idea is to develop a web application which can serve as a 360</a:t>
            </a:r>
            <a:r>
              <a:rPr b="1" lang="en" sz="1900">
                <a:uFill>
                  <a:noFill/>
                </a:uFill>
                <a:hlinkClick r:id="rId3"/>
              </a:rPr>
              <a:t>°</a:t>
            </a:r>
            <a:r>
              <a:rPr b="1" lang="en" sz="2000"/>
              <a:t> support system for farmers regarding various aspects of crop </a:t>
            </a:r>
            <a:r>
              <a:rPr b="1" lang="en" sz="2000"/>
              <a:t>maintenance</a:t>
            </a:r>
            <a:r>
              <a:rPr b="1" lang="en" sz="2000"/>
              <a:t> to help them obtain effective farming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572000" y="87315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The various aspects of our application include:</a:t>
            </a:r>
            <a:endParaRPr b="1" sz="19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Crop recommendation based on soil properties, temperature, &amp; humidity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Fertilizer recommendation based on crop, soil, geographical conditions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Pest and plant disease identification based on images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Pesticide recommendation for the </a:t>
            </a:r>
            <a:r>
              <a:rPr lang="en" sz="1800"/>
              <a:t>type</a:t>
            </a:r>
            <a:r>
              <a:rPr lang="en" sz="1800"/>
              <a:t> of pest observed</a:t>
            </a:r>
            <a:endParaRPr sz="1800"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Proposed Solution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85000" y="671050"/>
            <a:ext cx="3193200" cy="6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Technical</a:t>
            </a:r>
            <a:r>
              <a:rPr lang="en" sz="3900"/>
              <a:t> </a:t>
            </a:r>
            <a:r>
              <a:rPr lang="en" sz="3900"/>
              <a:t>Architecture</a:t>
            </a:r>
            <a:endParaRPr sz="3900"/>
          </a:p>
        </p:txBody>
      </p:sp>
      <p:sp>
        <p:nvSpPr>
          <p:cNvPr id="85" name="Google Shape;85;p17"/>
          <p:cNvSpPr/>
          <p:nvPr/>
        </p:nvSpPr>
        <p:spPr>
          <a:xfrm>
            <a:off x="3769950" y="263250"/>
            <a:ext cx="1604100" cy="61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Collection of various datasets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6" name="Google Shape;86;p17"/>
          <p:cNvCxnSpPr>
            <a:stCxn id="85" idx="2"/>
            <a:endCxn id="87" idx="0"/>
          </p:cNvCxnSpPr>
          <p:nvPr/>
        </p:nvCxnSpPr>
        <p:spPr>
          <a:xfrm>
            <a:off x="4572000" y="881250"/>
            <a:ext cx="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7"/>
          <p:cNvSpPr/>
          <p:nvPr/>
        </p:nvSpPr>
        <p:spPr>
          <a:xfrm>
            <a:off x="3818550" y="1085150"/>
            <a:ext cx="1506900" cy="61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Preprocessing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8" name="Google Shape;88;p17"/>
          <p:cNvCxnSpPr>
            <a:stCxn id="87" idx="2"/>
            <a:endCxn id="89" idx="0"/>
          </p:cNvCxnSpPr>
          <p:nvPr/>
        </p:nvCxnSpPr>
        <p:spPr>
          <a:xfrm flipH="1">
            <a:off x="3305400" y="1703150"/>
            <a:ext cx="1266600" cy="3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>
            <a:stCxn id="87" idx="2"/>
            <a:endCxn id="91" idx="0"/>
          </p:cNvCxnSpPr>
          <p:nvPr/>
        </p:nvCxnSpPr>
        <p:spPr>
          <a:xfrm>
            <a:off x="4572000" y="1703150"/>
            <a:ext cx="13767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/>
          <p:nvPr/>
        </p:nvSpPr>
        <p:spPr>
          <a:xfrm>
            <a:off x="5325450" y="2025500"/>
            <a:ext cx="1246200" cy="54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Test Data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723025" y="2035400"/>
            <a:ext cx="1164900" cy="52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Train Data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3878550" y="2640575"/>
            <a:ext cx="1386900" cy="61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 Building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3" name="Google Shape;93;p17"/>
          <p:cNvCxnSpPr>
            <a:stCxn id="89" idx="2"/>
            <a:endCxn id="92" idx="1"/>
          </p:cNvCxnSpPr>
          <p:nvPr/>
        </p:nvCxnSpPr>
        <p:spPr>
          <a:xfrm>
            <a:off x="3305475" y="2561600"/>
            <a:ext cx="57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>
            <a:stCxn id="91" idx="2"/>
            <a:endCxn id="92" idx="3"/>
          </p:cNvCxnSpPr>
          <p:nvPr/>
        </p:nvCxnSpPr>
        <p:spPr>
          <a:xfrm flipH="1">
            <a:off x="5265450" y="2571500"/>
            <a:ext cx="68310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/>
          <p:nvPr/>
        </p:nvSpPr>
        <p:spPr>
          <a:xfrm>
            <a:off x="3769950" y="3475550"/>
            <a:ext cx="1604100" cy="61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Deploy by ML Flask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6" name="Google Shape;96;p17"/>
          <p:cNvCxnSpPr>
            <a:stCxn id="92" idx="2"/>
            <a:endCxn id="95" idx="0"/>
          </p:cNvCxnSpPr>
          <p:nvPr/>
        </p:nvCxnSpPr>
        <p:spPr>
          <a:xfrm>
            <a:off x="4572000" y="3258575"/>
            <a:ext cx="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/>
          <p:nvPr/>
        </p:nvSpPr>
        <p:spPr>
          <a:xfrm>
            <a:off x="3878550" y="4419950"/>
            <a:ext cx="1386900" cy="52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Chat Bot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98" name="Google Shape;98;p17"/>
          <p:cNvCxnSpPr>
            <a:stCxn id="95" idx="2"/>
            <a:endCxn id="97" idx="0"/>
          </p:cNvCxnSpPr>
          <p:nvPr/>
        </p:nvCxnSpPr>
        <p:spPr>
          <a:xfrm>
            <a:off x="4572000" y="4093550"/>
            <a:ext cx="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7"/>
          <p:cNvSpPr/>
          <p:nvPr/>
        </p:nvSpPr>
        <p:spPr>
          <a:xfrm>
            <a:off x="2617800" y="4374050"/>
            <a:ext cx="687600" cy="618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670675" y="4475300"/>
            <a:ext cx="881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Farmer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1" name="Google Shape;101;p17"/>
          <p:cNvCxnSpPr>
            <a:stCxn id="99" idx="6"/>
            <a:endCxn id="97" idx="2"/>
          </p:cNvCxnSpPr>
          <p:nvPr/>
        </p:nvCxnSpPr>
        <p:spPr>
          <a:xfrm>
            <a:off x="3305400" y="4683050"/>
            <a:ext cx="57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 txBox="1"/>
          <p:nvPr/>
        </p:nvSpPr>
        <p:spPr>
          <a:xfrm>
            <a:off x="6143250" y="4475300"/>
            <a:ext cx="116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Output</a:t>
            </a:r>
            <a:endParaRPr sz="1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3" name="Google Shape;103;p17"/>
          <p:cNvCxnSpPr>
            <a:stCxn id="97" idx="6"/>
          </p:cNvCxnSpPr>
          <p:nvPr/>
        </p:nvCxnSpPr>
        <p:spPr>
          <a:xfrm>
            <a:off x="5265450" y="4683050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IBM Cloud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Framework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Watson Assistant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