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3" r:id="rId6"/>
    <p:sldId id="280" r:id="rId7"/>
    <p:sldId id="279" r:id="rId8"/>
    <p:sldId id="281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coPC" initials="H" lastIdx="1" clrIdx="0">
    <p:extLst>
      <p:ext uri="{19B8F6BF-5375-455C-9EA6-DF929625EA0E}">
        <p15:presenceInfo xmlns:p15="http://schemas.microsoft.com/office/powerpoint/2012/main" userId="Hico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662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B6C9-9DF1-4394-BC16-4F555A4B382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9B289-E7DD-4037-A7F5-74A65164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1E479D-5F8C-4919-ACB4-332E378273D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1E479D-5F8C-4919-ACB4-332E378273D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emag.com/?s=&amp;drink_type=wine" TargetMode="External"/><Relationship Id="rId2" Type="http://schemas.openxmlformats.org/officeDocument/2006/relationships/hyperlink" Target="https://www.kaggle.com/zynicide/wine-reviews#winemag-data_first150k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785C-C1EE-4396-AD18-A0E1624A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0098"/>
            <a:ext cx="10058400" cy="3566160"/>
          </a:xfrm>
        </p:spPr>
        <p:txBody>
          <a:bodyPr/>
          <a:lstStyle/>
          <a:p>
            <a:r>
              <a:rPr lang="en-US" dirty="0"/>
              <a:t>Wines Across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0014-4670-47B7-B159-6400CB22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Sandeep, Jason, and Carter</a:t>
            </a:r>
          </a:p>
        </p:txBody>
      </p:sp>
    </p:spTree>
    <p:extLst>
      <p:ext uri="{BB962C8B-B14F-4D97-AF65-F5344CB8AC3E}">
        <p14:creationId xmlns:p14="http://schemas.microsoft.com/office/powerpoint/2010/main" val="151374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Variety Dashboard: Country Production by Variety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FB5B9-9838-499C-95F9-1A17E05F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025967"/>
            <a:ext cx="120586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0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Variety Dashboard: Price and Ratings of Wine Variety by Country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543D7-C830-4B9C-ADB9-54D6A6BF0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485" y="2080640"/>
            <a:ext cx="5809635" cy="40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8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27688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Goal: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Our project goal is to allow visitors to our site to explore relationships between wine varieties, ratings, prices, and countries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Example Questions: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wine brands vary across key attributes/factors (price, score, etc.)?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 are the most wines are produced?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 is the user’s favorite type of wine most frequently made?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CA" b="1" dirty="0"/>
              <a:t>Data Sources: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</a:t>
            </a:r>
            <a:r>
              <a:rPr lang="en-CA" dirty="0">
                <a:hlinkClick r:id="rId2"/>
              </a:rPr>
              <a:t>Kaggle</a:t>
            </a:r>
            <a:r>
              <a:rPr lang="en-CA" dirty="0"/>
              <a:t> &amp;  </a:t>
            </a:r>
            <a:r>
              <a:rPr lang="en-CA" dirty="0">
                <a:hlinkClick r:id="rId3"/>
              </a:rPr>
              <a:t>Wine Enthusiast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FB4D2-BD13-4DBE-A4AF-62DC05A39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977" y="5152992"/>
            <a:ext cx="2872105" cy="566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6272F-382C-4045-B121-982D67640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017" y="5147823"/>
            <a:ext cx="13049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21642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Wine Review &amp; Country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Multiple CSVs and an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User-friendly site (Kaggle)</a:t>
            </a:r>
          </a:p>
          <a:p>
            <a:pPr marL="0" indent="0">
              <a:buNone/>
            </a:pPr>
            <a:r>
              <a:rPr lang="en-CA" b="1" dirty="0"/>
              <a:t>Data Files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130k unique rows of Wine Enthusiast reviews from late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Country level demographic and sociographic statistics</a:t>
            </a:r>
          </a:p>
          <a:p>
            <a:pPr marL="0" indent="0">
              <a:buNone/>
            </a:pPr>
            <a:r>
              <a:rPr lang="en-CA" b="1" dirty="0"/>
              <a:t>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extraneous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rows with missing data</a:t>
            </a:r>
          </a:p>
          <a:p>
            <a:pPr marL="0" indent="0">
              <a:buNone/>
            </a:pPr>
            <a:r>
              <a:rPr lang="en-CA" b="1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Cleaning resulted in a significant reduction in rows (130k-80k)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7D574-D021-4A49-9A05-F3E56BCA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60" y="1798320"/>
            <a:ext cx="4776540" cy="2414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6E7D2-2F7D-47AA-8B75-C3AEBB20F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60" y="4444411"/>
            <a:ext cx="4776540" cy="159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9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 &amp;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4A532A-C622-428E-84E9-35370C78A2B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3 data exploration pages with 5 different interactive visualizations driven by HTML/JS/Flask and associated packages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Data and app architecture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1BFBF-60CB-47CA-9603-1D8959836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9177" b="-752"/>
          <a:stretch/>
        </p:blipFill>
        <p:spPr>
          <a:xfrm>
            <a:off x="1036321" y="2524124"/>
            <a:ext cx="10891520" cy="594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9740A3-CFA3-4EB6-90A5-10FA1CF1B9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04160" y="3830322"/>
            <a:ext cx="5029200" cy="23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2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1439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799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Wine Production &amp; Associated Summary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EA6C2-39D2-44DE-918E-F8DE0A2F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61" y="1934583"/>
            <a:ext cx="6315880" cy="42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1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with Country Level Production (color scale = wine count)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0DED8-ABBF-4543-9C66-6B626F62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57" y="1906352"/>
            <a:ext cx="7937183" cy="43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9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Variety Dashboard: Dropdown &amp; Metadata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53CC4-D4AF-4C18-9186-E6FBC2F08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71"/>
          <a:stretch/>
        </p:blipFill>
        <p:spPr>
          <a:xfrm>
            <a:off x="1097280" y="2204719"/>
            <a:ext cx="3759200" cy="3234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AB8D5-EBD2-4445-A92E-B67ADCD0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20" y="2204719"/>
            <a:ext cx="3610367" cy="34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592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1000</TotalTime>
  <Words>222</Words>
  <Application>Microsoft Office PowerPoint</Application>
  <PresentationFormat>Widescreen</PresentationFormat>
  <Paragraphs>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Wines Across the World</vt:lpstr>
      <vt:lpstr>Motivation and Summary</vt:lpstr>
      <vt:lpstr>Data Cleanup &amp; Exploration</vt:lpstr>
      <vt:lpstr>Coding Approach &amp; Architecture</vt:lpstr>
      <vt:lpstr>Demo</vt:lpstr>
      <vt:lpstr>Appendix</vt:lpstr>
      <vt:lpstr>Country Wine Production &amp; Associated Summary Statistics</vt:lpstr>
      <vt:lpstr>Map with Country Level Production (color scale = wine count)</vt:lpstr>
      <vt:lpstr>Wine Variety Dashboard: Dropdown &amp; Metadata</vt:lpstr>
      <vt:lpstr>Wine Variety Dashboard: Country Production by Variety</vt:lpstr>
      <vt:lpstr>Wine Variety Dashboard: Price and Ratings of Wine Variety by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and money</dc:title>
  <dc:creator>Carter</dc:creator>
  <cp:lastModifiedBy>Carter</cp:lastModifiedBy>
  <cp:revision>109</cp:revision>
  <dcterms:created xsi:type="dcterms:W3CDTF">2018-08-11T16:27:34Z</dcterms:created>
  <dcterms:modified xsi:type="dcterms:W3CDTF">2018-10-29T18:22:30Z</dcterms:modified>
</cp:coreProperties>
</file>