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3" r:id="rId7"/>
    <p:sldId id="284" r:id="rId8"/>
    <p:sldId id="285" r:id="rId9"/>
    <p:sldId id="28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11/29/2024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Intelligent traffic optimization using gen AI</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92500"/>
          </a:bodyPr>
          <a:lstStyle/>
          <a:p>
            <a:pPr algn="l"/>
            <a:r>
              <a:rPr lang="en-US" dirty="0" err="1">
                <a:solidFill>
                  <a:srgbClr val="5792BA"/>
                </a:solidFill>
              </a:rPr>
              <a:t>GPTaboos</a:t>
            </a:r>
            <a:endParaRPr lang="en-US" dirty="0">
              <a:solidFill>
                <a:srgbClr val="5792BA"/>
              </a:solidFill>
            </a:endParaRPr>
          </a:p>
          <a:p>
            <a:pPr algn="l"/>
            <a:r>
              <a:rPr lang="en-US" dirty="0">
                <a:solidFill>
                  <a:srgbClr val="5792BA"/>
                </a:solidFill>
              </a:rPr>
              <a:t>Build with </a:t>
            </a:r>
            <a:r>
              <a:rPr lang="en-US" dirty="0" err="1">
                <a:solidFill>
                  <a:srgbClr val="5792BA"/>
                </a:solidFill>
              </a:rPr>
              <a:t>GenAI</a:t>
            </a:r>
            <a:r>
              <a:rPr lang="en-US" dirty="0">
                <a:solidFill>
                  <a:srgbClr val="5792BA"/>
                </a:solidFill>
              </a:rPr>
              <a:t> hackathon</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8EE1-864F-F4BC-977E-1DF756585E81}"/>
              </a:ext>
            </a:extLst>
          </p:cNvPr>
          <p:cNvSpPr>
            <a:spLocks noGrp="1"/>
          </p:cNvSpPr>
          <p:nvPr>
            <p:ph type="title"/>
          </p:nvPr>
        </p:nvSpPr>
        <p:spPr/>
        <p:txBody>
          <a:bodyPr>
            <a:normAutofit/>
          </a:bodyPr>
          <a:lstStyle/>
          <a:p>
            <a:r>
              <a:rPr lang="en-IN" dirty="0"/>
              <a:t>Problem statement</a:t>
            </a:r>
          </a:p>
        </p:txBody>
      </p:sp>
      <p:pic>
        <p:nvPicPr>
          <p:cNvPr id="9" name="Content Placeholder 8">
            <a:extLst>
              <a:ext uri="{FF2B5EF4-FFF2-40B4-BE49-F238E27FC236}">
                <a16:creationId xmlns:a16="http://schemas.microsoft.com/office/drawing/2014/main" id="{3331F561-58F5-2BDC-3F3B-5A18BAED90B4}"/>
              </a:ext>
            </a:extLst>
          </p:cNvPr>
          <p:cNvPicPr>
            <a:picLocks noGrp="1" noChangeAspect="1"/>
          </p:cNvPicPr>
          <p:nvPr>
            <p:ph idx="1"/>
          </p:nvPr>
        </p:nvPicPr>
        <p:blipFill>
          <a:blip r:embed="rId2"/>
          <a:stretch>
            <a:fillRect/>
          </a:stretch>
        </p:blipFill>
        <p:spPr>
          <a:xfrm>
            <a:off x="1173111" y="2256042"/>
            <a:ext cx="2619375" cy="1743075"/>
          </a:xfrm>
        </p:spPr>
      </p:pic>
      <p:sp>
        <p:nvSpPr>
          <p:cNvPr id="10" name="TextBox 9">
            <a:extLst>
              <a:ext uri="{FF2B5EF4-FFF2-40B4-BE49-F238E27FC236}">
                <a16:creationId xmlns:a16="http://schemas.microsoft.com/office/drawing/2014/main" id="{49953E25-ADEB-1076-EB31-D03CF0F7D4D3}"/>
              </a:ext>
            </a:extLst>
          </p:cNvPr>
          <p:cNvSpPr txBox="1"/>
          <p:nvPr/>
        </p:nvSpPr>
        <p:spPr>
          <a:xfrm>
            <a:off x="5476568" y="1966452"/>
            <a:ext cx="5643715" cy="2400657"/>
          </a:xfrm>
          <a:prstGeom prst="rect">
            <a:avLst/>
          </a:prstGeom>
          <a:noFill/>
        </p:spPr>
        <p:txBody>
          <a:bodyPr wrap="square" rtlCol="0">
            <a:spAutoFit/>
          </a:bodyPr>
          <a:lstStyle/>
          <a:p>
            <a:r>
              <a:rPr lang="en-US" sz="3000" dirty="0">
                <a:solidFill>
                  <a:schemeClr val="accent6"/>
                </a:solidFill>
              </a:rPr>
              <a:t>Problem Statement: </a:t>
            </a:r>
            <a:r>
              <a:rPr lang="en-US" sz="3000" dirty="0"/>
              <a:t>Predict traffic congestion in urban Indian cities and propose solutions for</a:t>
            </a:r>
          </a:p>
          <a:p>
            <a:r>
              <a:rPr lang="en-US" sz="3000" dirty="0"/>
              <a:t>smoother transportation</a:t>
            </a:r>
            <a:r>
              <a:rPr lang="en-US" dirty="0"/>
              <a:t>.</a:t>
            </a:r>
            <a:endParaRPr lang="en-IN" dirty="0"/>
          </a:p>
        </p:txBody>
      </p:sp>
      <p:sp>
        <p:nvSpPr>
          <p:cNvPr id="14" name="TextBox 13">
            <a:extLst>
              <a:ext uri="{FF2B5EF4-FFF2-40B4-BE49-F238E27FC236}">
                <a16:creationId xmlns:a16="http://schemas.microsoft.com/office/drawing/2014/main" id="{3CA4EF78-1E18-4D6A-2C44-1945CA7B6DDC}"/>
              </a:ext>
            </a:extLst>
          </p:cNvPr>
          <p:cNvSpPr txBox="1"/>
          <p:nvPr/>
        </p:nvSpPr>
        <p:spPr>
          <a:xfrm>
            <a:off x="1173111" y="4896465"/>
            <a:ext cx="10546941" cy="1015663"/>
          </a:xfrm>
          <a:prstGeom prst="rect">
            <a:avLst/>
          </a:prstGeom>
          <a:noFill/>
        </p:spPr>
        <p:txBody>
          <a:bodyPr wrap="square" rtlCol="0">
            <a:spAutoFit/>
          </a:bodyPr>
          <a:lstStyle/>
          <a:p>
            <a:r>
              <a:rPr lang="en-IN" sz="3000" dirty="0"/>
              <a:t>AI models can be used to predict the future trends in traffic based on past data at particular locations</a:t>
            </a:r>
          </a:p>
        </p:txBody>
      </p:sp>
    </p:spTree>
    <p:extLst>
      <p:ext uri="{BB962C8B-B14F-4D97-AF65-F5344CB8AC3E}">
        <p14:creationId xmlns:p14="http://schemas.microsoft.com/office/powerpoint/2010/main" val="241360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F833-2975-55DC-F86F-3E56A396326D}"/>
              </a:ext>
            </a:extLst>
          </p:cNvPr>
          <p:cNvSpPr>
            <a:spLocks noGrp="1"/>
          </p:cNvSpPr>
          <p:nvPr>
            <p:ph type="title"/>
          </p:nvPr>
        </p:nvSpPr>
        <p:spPr>
          <a:xfrm>
            <a:off x="913795" y="438151"/>
            <a:ext cx="10353762" cy="1257300"/>
          </a:xfrm>
        </p:spPr>
        <p:txBody>
          <a:bodyPr/>
          <a:lstStyle/>
          <a:p>
            <a:r>
              <a:rPr lang="en-IN" dirty="0">
                <a:solidFill>
                  <a:schemeClr val="accent6"/>
                </a:solidFill>
              </a:rPr>
              <a:t>Possible Solution</a:t>
            </a:r>
          </a:p>
        </p:txBody>
      </p:sp>
      <p:sp>
        <p:nvSpPr>
          <p:cNvPr id="3" name="Content Placeholder 2">
            <a:extLst>
              <a:ext uri="{FF2B5EF4-FFF2-40B4-BE49-F238E27FC236}">
                <a16:creationId xmlns:a16="http://schemas.microsoft.com/office/drawing/2014/main" id="{D489313B-4479-A3E0-3727-A295B5ACDEAF}"/>
              </a:ext>
            </a:extLst>
          </p:cNvPr>
          <p:cNvSpPr>
            <a:spLocks noGrp="1"/>
          </p:cNvSpPr>
          <p:nvPr>
            <p:ph idx="1"/>
          </p:nvPr>
        </p:nvSpPr>
        <p:spPr/>
        <p:txBody>
          <a:bodyPr/>
          <a:lstStyle/>
          <a:p>
            <a:r>
              <a:rPr lang="en-IN" dirty="0"/>
              <a:t>One of the possible solutions would be to increase the frequency of buses and urban transit during peak hours along the most congested routes.</a:t>
            </a:r>
          </a:p>
          <a:p>
            <a:r>
              <a:rPr lang="en-IN" dirty="0"/>
              <a:t>Building flyovers at intersections rather than having signals can also reduce the traffic congestion as vehicles do not have to stop and wait to pass.</a:t>
            </a:r>
          </a:p>
          <a:p>
            <a:r>
              <a:rPr lang="en-IN" dirty="0"/>
              <a:t>AI Models can predict the points and times of the worst congestions, and give recommendations on where it would be optimal to implement the above solutions.</a:t>
            </a:r>
          </a:p>
        </p:txBody>
      </p:sp>
    </p:spTree>
    <p:extLst>
      <p:ext uri="{BB962C8B-B14F-4D97-AF65-F5344CB8AC3E}">
        <p14:creationId xmlns:p14="http://schemas.microsoft.com/office/powerpoint/2010/main" val="294606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632A-D190-8A47-6E8A-EE4B17D1ADD4}"/>
              </a:ext>
            </a:extLst>
          </p:cNvPr>
          <p:cNvSpPr>
            <a:spLocks noGrp="1"/>
          </p:cNvSpPr>
          <p:nvPr>
            <p:ph type="title"/>
          </p:nvPr>
        </p:nvSpPr>
        <p:spPr/>
        <p:txBody>
          <a:bodyPr/>
          <a:lstStyle/>
          <a:p>
            <a:r>
              <a:rPr lang="en-IN" dirty="0">
                <a:solidFill>
                  <a:schemeClr val="accent6"/>
                </a:solidFill>
              </a:rPr>
              <a:t>Problem Solution</a:t>
            </a:r>
          </a:p>
        </p:txBody>
      </p:sp>
      <p:sp>
        <p:nvSpPr>
          <p:cNvPr id="3" name="Content Placeholder 2">
            <a:extLst>
              <a:ext uri="{FF2B5EF4-FFF2-40B4-BE49-F238E27FC236}">
                <a16:creationId xmlns:a16="http://schemas.microsoft.com/office/drawing/2014/main" id="{BE69BB9E-06C2-A42C-059D-0E332275810B}"/>
              </a:ext>
            </a:extLst>
          </p:cNvPr>
          <p:cNvSpPr>
            <a:spLocks noGrp="1"/>
          </p:cNvSpPr>
          <p:nvPr>
            <p:ph idx="1"/>
          </p:nvPr>
        </p:nvSpPr>
        <p:spPr/>
        <p:txBody>
          <a:bodyPr/>
          <a:lstStyle/>
          <a:p>
            <a:r>
              <a:rPr lang="en-IN" dirty="0"/>
              <a:t>The model could be trained on traffic data from cities like number of vehicles passing through junctions. This model could then find the times of peak traffic at the various locations, and find which locations have the worst problems, and at which times</a:t>
            </a:r>
          </a:p>
          <a:p>
            <a:r>
              <a:rPr lang="en-IN" dirty="0"/>
              <a:t>This would help pinpoint which areas need the most attention for increasing public transit and making flyovers.</a:t>
            </a:r>
          </a:p>
        </p:txBody>
      </p:sp>
    </p:spTree>
    <p:extLst>
      <p:ext uri="{BB962C8B-B14F-4D97-AF65-F5344CB8AC3E}">
        <p14:creationId xmlns:p14="http://schemas.microsoft.com/office/powerpoint/2010/main" val="173233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7CFC-FB79-AC97-9BE8-AB6A8038797F}"/>
              </a:ext>
            </a:extLst>
          </p:cNvPr>
          <p:cNvSpPr>
            <a:spLocks noGrp="1"/>
          </p:cNvSpPr>
          <p:nvPr>
            <p:ph type="title"/>
          </p:nvPr>
        </p:nvSpPr>
        <p:spPr/>
        <p:txBody>
          <a:bodyPr/>
          <a:lstStyle/>
          <a:p>
            <a:r>
              <a:rPr lang="en-IN" dirty="0">
                <a:solidFill>
                  <a:schemeClr val="accent6"/>
                </a:solidFill>
              </a:rPr>
              <a:t>Problem Solution</a:t>
            </a:r>
          </a:p>
        </p:txBody>
      </p:sp>
      <p:sp>
        <p:nvSpPr>
          <p:cNvPr id="7" name="Content Placeholder 6">
            <a:extLst>
              <a:ext uri="{FF2B5EF4-FFF2-40B4-BE49-F238E27FC236}">
                <a16:creationId xmlns:a16="http://schemas.microsoft.com/office/drawing/2014/main" id="{E4BC57AE-1A33-2E58-2398-6C2AD28BF773}"/>
              </a:ext>
            </a:extLst>
          </p:cNvPr>
          <p:cNvSpPr>
            <a:spLocks noGrp="1"/>
          </p:cNvSpPr>
          <p:nvPr>
            <p:ph idx="1"/>
          </p:nvPr>
        </p:nvSpPr>
        <p:spPr/>
        <p:txBody>
          <a:bodyPr/>
          <a:lstStyle/>
          <a:p>
            <a:r>
              <a:rPr lang="en-IN" dirty="0"/>
              <a:t>This code snippet can give the times of heaviest traffic for one junction. The same can be repeated for other locations and the ones with the longest times of high traffic can be considered for the solution</a:t>
            </a:r>
          </a:p>
        </p:txBody>
      </p:sp>
      <p:pic>
        <p:nvPicPr>
          <p:cNvPr id="8" name="Content Placeholder 4">
            <a:extLst>
              <a:ext uri="{FF2B5EF4-FFF2-40B4-BE49-F238E27FC236}">
                <a16:creationId xmlns:a16="http://schemas.microsoft.com/office/drawing/2014/main" id="{2591F9EF-B541-7047-4BF6-373B1FB27374}"/>
              </a:ext>
            </a:extLst>
          </p:cNvPr>
          <p:cNvPicPr>
            <a:picLocks noChangeAspect="1"/>
          </p:cNvPicPr>
          <p:nvPr/>
        </p:nvPicPr>
        <p:blipFill>
          <a:blip r:embed="rId2"/>
          <a:stretch>
            <a:fillRect/>
          </a:stretch>
        </p:blipFill>
        <p:spPr>
          <a:xfrm>
            <a:off x="939093" y="3716595"/>
            <a:ext cx="10339112" cy="2151441"/>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103563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3E4A-F40F-DA4B-CBCE-AFB2B72E3EAB}"/>
              </a:ext>
            </a:extLst>
          </p:cNvPr>
          <p:cNvSpPr>
            <a:spLocks noGrp="1"/>
          </p:cNvSpPr>
          <p:nvPr>
            <p:ph type="title"/>
          </p:nvPr>
        </p:nvSpPr>
        <p:spPr/>
        <p:txBody>
          <a:bodyPr/>
          <a:lstStyle/>
          <a:p>
            <a:r>
              <a:rPr lang="en-IN" dirty="0">
                <a:solidFill>
                  <a:srgbClr val="0070C0"/>
                </a:solidFill>
              </a:rPr>
              <a:t>Conclusion</a:t>
            </a:r>
          </a:p>
        </p:txBody>
      </p:sp>
      <p:sp>
        <p:nvSpPr>
          <p:cNvPr id="3" name="Content Placeholder 2">
            <a:extLst>
              <a:ext uri="{FF2B5EF4-FFF2-40B4-BE49-F238E27FC236}">
                <a16:creationId xmlns:a16="http://schemas.microsoft.com/office/drawing/2014/main" id="{5C2D6D2E-E7ED-D56A-954C-BA8538C7EAF1}"/>
              </a:ext>
            </a:extLst>
          </p:cNvPr>
          <p:cNvSpPr>
            <a:spLocks noGrp="1"/>
          </p:cNvSpPr>
          <p:nvPr>
            <p:ph idx="1"/>
          </p:nvPr>
        </p:nvSpPr>
        <p:spPr/>
        <p:txBody>
          <a:bodyPr/>
          <a:lstStyle/>
          <a:p>
            <a:r>
              <a:rPr lang="en-IN" dirty="0"/>
              <a:t>This presents an idea where AI technology can be incorporated to find solutions to problems in cities, especially traffic problems.</a:t>
            </a:r>
          </a:p>
          <a:p>
            <a:r>
              <a:rPr lang="en-IN" dirty="0"/>
              <a:t>By extensively using this combined with IoT(which is beyond the scope of this project) traffic problems can be partially or fully mitigated.</a:t>
            </a:r>
          </a:p>
        </p:txBody>
      </p:sp>
    </p:spTree>
    <p:extLst>
      <p:ext uri="{BB962C8B-B14F-4D97-AF65-F5344CB8AC3E}">
        <p14:creationId xmlns:p14="http://schemas.microsoft.com/office/powerpoint/2010/main" val="1012284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{5020706E-62C9-44A2-9C9F-1B1DE670DF66}tf11665031_win32</Template>
  <TotalTime>153</TotalTime>
  <Words>285</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Nova</vt:lpstr>
      <vt:lpstr>Arial Nova Light</vt:lpstr>
      <vt:lpstr>Wingdings 2</vt:lpstr>
      <vt:lpstr>SlateVTI</vt:lpstr>
      <vt:lpstr>Intelligent traffic optimization using gen AI</vt:lpstr>
      <vt:lpstr>Problem statement</vt:lpstr>
      <vt:lpstr>Possible Solution</vt:lpstr>
      <vt:lpstr>Problem Solution</vt:lpstr>
      <vt:lpstr>Problem Solution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SK</dc:creator>
  <cp:lastModifiedBy>K SK</cp:lastModifiedBy>
  <cp:revision>2</cp:revision>
  <dcterms:created xsi:type="dcterms:W3CDTF">2024-11-29T10:03:11Z</dcterms:created>
  <dcterms:modified xsi:type="dcterms:W3CDTF">2024-11-29T12:36:29Z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