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8C2-97DF-4045-81D9-18259861DA25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7855-54DE-45D2-BEC8-3B99215E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5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8C2-97DF-4045-81D9-18259861DA25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7855-54DE-45D2-BEC8-3B99215E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2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8C2-97DF-4045-81D9-18259861DA25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7855-54DE-45D2-BEC8-3B99215E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40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8C2-97DF-4045-81D9-18259861DA25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7855-54DE-45D2-BEC8-3B99215E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0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8C2-97DF-4045-81D9-18259861DA25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7855-54DE-45D2-BEC8-3B99215E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3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8C2-97DF-4045-81D9-18259861DA25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7855-54DE-45D2-BEC8-3B99215E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8C2-97DF-4045-81D9-18259861DA25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7855-54DE-45D2-BEC8-3B99215E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8C2-97DF-4045-81D9-18259861DA25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7855-54DE-45D2-BEC8-3B99215E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70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8C2-97DF-4045-81D9-18259861DA25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7855-54DE-45D2-BEC8-3B99215E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1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8C2-97DF-4045-81D9-18259861DA25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7855-54DE-45D2-BEC8-3B99215E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0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8C2-97DF-4045-81D9-18259861DA25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7855-54DE-45D2-BEC8-3B99215E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4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158C2-97DF-4045-81D9-18259861DA25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7855-54DE-45D2-BEC8-3B99215E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4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3"/>
          <a:stretch/>
        </p:blipFill>
        <p:spPr>
          <a:xfrm>
            <a:off x="9009744" y="1296030"/>
            <a:ext cx="1026888" cy="5087060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78"/>
          <a:stretch/>
        </p:blipFill>
        <p:spPr>
          <a:xfrm>
            <a:off x="1625600" y="1296030"/>
            <a:ext cx="7384144" cy="5087060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t="76986" r="85417" b="4289"/>
          <a:stretch/>
        </p:blipFill>
        <p:spPr>
          <a:xfrm>
            <a:off x="1905000" y="5532770"/>
            <a:ext cx="1238250" cy="800181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6" t="77194" r="17264" b="5660"/>
          <a:stretch/>
        </p:blipFill>
        <p:spPr>
          <a:xfrm>
            <a:off x="6490605" y="5565105"/>
            <a:ext cx="1620155" cy="767846"/>
          </a:xfrm>
          <a:prstGeom prst="rect">
            <a:avLst/>
          </a:prstGeom>
        </p:spPr>
      </p:pic>
      <p:sp>
        <p:nvSpPr>
          <p:cNvPr id="147" name="직사각형 146"/>
          <p:cNvSpPr/>
          <p:nvPr/>
        </p:nvSpPr>
        <p:spPr>
          <a:xfrm>
            <a:off x="1784350" y="2715900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254250" y="2709560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724150" y="2709560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724150" y="3175010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724150" y="3666185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2254250" y="3674435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797050" y="3674435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797050" y="3177412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254250" y="3189969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457700" y="1382400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4470400" y="2277435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4470400" y="1831212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4464050" y="4062100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4464050" y="4957135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4464050" y="4510912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4457700" y="2722250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4464050" y="3617285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4464050" y="3171062"/>
            <a:ext cx="469900" cy="46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97" name="그림 19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6" t="77194" r="17264" b="5660"/>
          <a:stretch/>
        </p:blipFill>
        <p:spPr>
          <a:xfrm>
            <a:off x="7839081" y="5565105"/>
            <a:ext cx="1620155" cy="7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2021-09-26T13:55:20Z</dcterms:created>
  <dcterms:modified xsi:type="dcterms:W3CDTF">2021-09-26T15:07:15Z</dcterms:modified>
</cp:coreProperties>
</file>