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69" r:id="rId3"/>
    <p:sldId id="256" r:id="rId4"/>
    <p:sldId id="257" r:id="rId5"/>
    <p:sldId id="258" r:id="rId6"/>
    <p:sldId id="259" r:id="rId7"/>
    <p:sldId id="260" r:id="rId8"/>
    <p:sldId id="263" r:id="rId9"/>
    <p:sldId id="271" r:id="rId10"/>
    <p:sldId id="261" r:id="rId11"/>
    <p:sldId id="272" r:id="rId12"/>
    <p:sldId id="273" r:id="rId13"/>
    <p:sldId id="265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F8649-4C84-4CE3-A368-3AB3376452C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2959C-4B06-488D-804B-17FE53379E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1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2959C-4B06-488D-804B-17FE53379E0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2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C15CB-6F1E-7BF9-A92C-CAAA17A06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12FD7-6848-9E7E-BEBA-2EDBC0DC3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119F8-6984-4DDE-581B-79CD6D88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8F390-44D9-A9BE-2DD4-A6FD417B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B26BD-1828-78ED-436A-783A44A2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DDC62-57C0-7579-E7B3-EE5A06E0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1AF83E-F7AB-F364-F3C4-FF7BFF5B3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15ABC-C8F8-882F-2D19-94F4377C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87870-7168-01A7-2C41-05BE2407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ECAE2-0A42-C4B8-CB02-67F50DDA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8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BCFA47-E671-6B2E-7583-810A367D6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D048A8-38B4-1EFF-697D-7C09976E6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20CF3-9DA7-6CF3-ACAD-6C6B4FDF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72478-E4E8-5335-383A-FC1BD700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52989-4DA5-E177-5120-36971AD7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1550E-1F9D-61C1-48E1-4C8CD5CE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11D2D-C027-5B3B-4E93-900ECEA37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E26D0-7DA7-D1C0-AD26-CF0C2400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F43E5-809B-F904-83E8-68A6A65C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A12D8-AFC0-0291-CC56-247D3374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113B3-A431-0C14-9232-C0F40D70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51C41-E625-5BFA-93AC-B6DD2B8AD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8B56B-585D-FA76-A8B4-205DE893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8EBDF-4D56-AC04-B3AB-619D9ADE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169F7-146E-E2D2-5714-E008F1BA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4792A-ABBD-4E7D-2A53-513F620D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A62A5-CCAF-E8A5-49B8-F10584A39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5860F6-CF49-0DEC-0107-E827EEB5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E470B-DD1A-78E9-B28D-50747BC0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102A2D-74BD-2774-F7B9-7792B5B9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0778C6-B8D3-AFDC-852F-1CAAEEEF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6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8C613-92C6-F3D5-C989-692549E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DF55F-F22E-17B3-35D0-92A3A328F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219EA7-2B28-3011-955A-203882461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E58AB3-6782-0792-1148-24CC34CF2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FFF1A5-DC45-6D00-82C0-4A78D8B8F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6EC4A9-BFCF-601F-EF5E-0D426EAB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90865B-2789-69C3-6DB0-89E05C96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99C438-B0F6-89E5-8840-2DD08469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7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28128-4E64-80B2-919B-2236AAD3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A7056-5E23-8C82-33CB-880326F1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DACA89-F711-FF0B-87DE-87EF0E50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7B22E-4368-9E87-8894-0CCD82FD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7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AE6AA4-EC22-900E-236D-88362C40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22061B-670E-ABCB-256E-73336FC1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9C87D2-76D4-7C7E-19A5-69318199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71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AD875-3AE3-21C0-CE40-AE84D8D4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EEA94-D800-0C10-3D7D-567B0CBBC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BB863-6CCA-07F3-2B39-A7574A42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D9C05-8422-5F01-8978-D14CC12F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9C24E-742C-BC1D-1BEE-D7AD81E3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BB646-0B49-D430-8051-6A77A2CF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4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142B4-4F88-F3A0-97DA-52EDFA1A8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DF529C-8D05-15A9-6F34-DCB1A73B2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D24B5-A0F8-A724-62E9-2DE39F488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3BBEB0-02B3-1C4C-F099-F7FD9FF4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1D079-E870-9D53-A8B8-17F16DD1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86E73-1789-233A-DFF9-83065475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05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61575D-7E2E-E985-062C-5A14C3DC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9FF50-C6EC-F0A6-17B4-F3A82CD68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A14DE-D473-F265-6CA8-8EC7CA4EE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A38D7-57FF-05A3-5021-20ADE868C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67DAC-1DA5-DB5B-A014-853F2B9AE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4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32D57-5056-427D-F6A3-177634C1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734" y="674759"/>
            <a:ext cx="11281744" cy="2648303"/>
          </a:xfrm>
        </p:spPr>
        <p:txBody>
          <a:bodyPr/>
          <a:lstStyle/>
          <a:p>
            <a:pPr algn="r"/>
            <a:r>
              <a:rPr lang="en-US" altLang="ko-KR" dirty="0"/>
              <a:t>Java PROGRAMING</a:t>
            </a:r>
            <a:r>
              <a:rPr lang="ko-KR" altLang="en-US" dirty="0"/>
              <a:t> 과제</a:t>
            </a:r>
            <a:br>
              <a:rPr lang="en-US" altLang="ko-KR" dirty="0"/>
            </a:br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정성주</a:t>
            </a:r>
            <a:r>
              <a:rPr lang="en-US" altLang="ko-KR" dirty="0"/>
              <a:t>, </a:t>
            </a:r>
            <a:r>
              <a:rPr lang="ko-KR" altLang="en-US" dirty="0"/>
              <a:t>강승구</a:t>
            </a:r>
            <a:r>
              <a:rPr lang="en-US" altLang="ko-KR" dirty="0"/>
              <a:t>, </a:t>
            </a:r>
            <a:r>
              <a:rPr lang="ko-KR" altLang="en-US" dirty="0"/>
              <a:t>장정원</a:t>
            </a:r>
          </a:p>
        </p:txBody>
      </p:sp>
    </p:spTree>
    <p:extLst>
      <p:ext uri="{BB962C8B-B14F-4D97-AF65-F5344CB8AC3E}">
        <p14:creationId xmlns:p14="http://schemas.microsoft.com/office/powerpoint/2010/main" val="12140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F731F-0BED-867A-4A87-13E8B04F8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89A7A386-B605-E7FE-F93E-87BF7CAF1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864" y="1907252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9E2BEA-A0A7-6B40-43D1-2AC8C0F67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552912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6FEA02B-08AD-1985-40A4-F856F3024B35}"/>
              </a:ext>
            </a:extLst>
          </p:cNvPr>
          <p:cNvSpPr/>
          <p:nvPr/>
        </p:nvSpPr>
        <p:spPr>
          <a:xfrm>
            <a:off x="10220480" y="52341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F75FB23-86F6-916E-9945-9F7195D810B7}"/>
              </a:ext>
            </a:extLst>
          </p:cNvPr>
          <p:cNvSpPr/>
          <p:nvPr/>
        </p:nvSpPr>
        <p:spPr>
          <a:xfrm>
            <a:off x="2782551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393EED-6A3B-EDE4-C750-382E50DBEADE}"/>
              </a:ext>
            </a:extLst>
          </p:cNvPr>
          <p:cNvSpPr/>
          <p:nvPr/>
        </p:nvSpPr>
        <p:spPr>
          <a:xfrm>
            <a:off x="7202129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DE3736-F7D4-39B6-507A-7DB7F9529919}"/>
              </a:ext>
            </a:extLst>
          </p:cNvPr>
          <p:cNvSpPr txBox="1"/>
          <p:nvPr/>
        </p:nvSpPr>
        <p:spPr>
          <a:xfrm>
            <a:off x="136481" y="41205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C7CBD3-FC0D-F807-1117-192DFB987518}"/>
              </a:ext>
            </a:extLst>
          </p:cNvPr>
          <p:cNvSpPr/>
          <p:nvPr/>
        </p:nvSpPr>
        <p:spPr>
          <a:xfrm>
            <a:off x="306318" y="51324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8146CE4-D597-654E-0FD3-C003BAD7258A}"/>
              </a:ext>
            </a:extLst>
          </p:cNvPr>
          <p:cNvSpPr/>
          <p:nvPr/>
        </p:nvSpPr>
        <p:spPr>
          <a:xfrm>
            <a:off x="2782550" y="296903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E30F31B-1D3B-B4A3-C653-3CAD676E4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2783552"/>
            <a:ext cx="1071562" cy="1071562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4858BD6-1A81-BA30-DF7B-6298EDD4A27F}"/>
              </a:ext>
            </a:extLst>
          </p:cNvPr>
          <p:cNvCxnSpPr>
            <a:cxnSpLocks/>
          </p:cNvCxnSpPr>
          <p:nvPr/>
        </p:nvCxnSpPr>
        <p:spPr>
          <a:xfrm>
            <a:off x="1696723" y="3172671"/>
            <a:ext cx="94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02BF4B1-D4AF-1FD9-6C6B-04E11AA89D00}"/>
              </a:ext>
            </a:extLst>
          </p:cNvPr>
          <p:cNvSpPr/>
          <p:nvPr/>
        </p:nvSpPr>
        <p:spPr>
          <a:xfrm>
            <a:off x="4949873" y="52341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B30AF6E-47C9-4149-B086-90CE8A1ECE21}"/>
              </a:ext>
            </a:extLst>
          </p:cNvPr>
          <p:cNvCxnSpPr>
            <a:cxnSpLocks/>
          </p:cNvCxnSpPr>
          <p:nvPr/>
        </p:nvCxnSpPr>
        <p:spPr>
          <a:xfrm>
            <a:off x="4476750" y="308498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C952843-B515-3757-3901-19A320BD3A56}"/>
              </a:ext>
            </a:extLst>
          </p:cNvPr>
          <p:cNvGrpSpPr/>
          <p:nvPr/>
        </p:nvGrpSpPr>
        <p:grpSpPr>
          <a:xfrm>
            <a:off x="7202129" y="2954798"/>
            <a:ext cx="1563329" cy="655151"/>
            <a:chOff x="7202129" y="1651480"/>
            <a:chExt cx="1563329" cy="65515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F9A4CEF7-3638-521F-2B1C-AEE9FCCE9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9BC9A3E6-4912-0879-EE54-E142410AF16E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Update</a:t>
              </a:r>
              <a:endParaRPr lang="ko-KR" altLang="en-US" dirty="0"/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4087A26-F8F1-B88E-CD90-91A1E0829A9A}"/>
              </a:ext>
            </a:extLst>
          </p:cNvPr>
          <p:cNvCxnSpPr>
            <a:cxnSpLocks/>
          </p:cNvCxnSpPr>
          <p:nvPr/>
        </p:nvCxnSpPr>
        <p:spPr>
          <a:xfrm>
            <a:off x="8970532" y="3147907"/>
            <a:ext cx="1249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DFD5F9C-184B-0AEF-7211-E738D58A8142}"/>
              </a:ext>
            </a:extLst>
          </p:cNvPr>
          <p:cNvCxnSpPr>
            <a:cxnSpLocks/>
          </p:cNvCxnSpPr>
          <p:nvPr/>
        </p:nvCxnSpPr>
        <p:spPr>
          <a:xfrm flipH="1">
            <a:off x="8939681" y="3519694"/>
            <a:ext cx="12807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62D7355E-6BF0-789C-B3F8-D70B4174E981}"/>
              </a:ext>
            </a:extLst>
          </p:cNvPr>
          <p:cNvCxnSpPr>
            <a:cxnSpLocks/>
          </p:cNvCxnSpPr>
          <p:nvPr/>
        </p:nvCxnSpPr>
        <p:spPr>
          <a:xfrm flipH="1">
            <a:off x="1671748" y="3462208"/>
            <a:ext cx="935576" cy="8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E0A3A42-5BE8-BDCC-6024-A35FE052FDB5}"/>
              </a:ext>
            </a:extLst>
          </p:cNvPr>
          <p:cNvGrpSpPr/>
          <p:nvPr/>
        </p:nvGrpSpPr>
        <p:grpSpPr>
          <a:xfrm>
            <a:off x="5036807" y="2970682"/>
            <a:ext cx="1640338" cy="655151"/>
            <a:chOff x="5049693" y="1711020"/>
            <a:chExt cx="1640338" cy="655151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600BB099-C64D-B999-2B7F-20CB6A7AD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FC8F1AFD-D360-60A1-8199-D6BADA8C49D3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1309D580-73B8-9910-2E9F-EEC97E97F7E1}"/>
              </a:ext>
            </a:extLst>
          </p:cNvPr>
          <p:cNvSpPr txBox="1"/>
          <p:nvPr/>
        </p:nvSpPr>
        <p:spPr>
          <a:xfrm>
            <a:off x="10263629" y="40611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AB2CE8BA-5F43-88DC-D74A-6EB68D0C76E2}"/>
              </a:ext>
            </a:extLst>
          </p:cNvPr>
          <p:cNvCxnSpPr>
            <a:cxnSpLocks/>
          </p:cNvCxnSpPr>
          <p:nvPr/>
        </p:nvCxnSpPr>
        <p:spPr>
          <a:xfrm>
            <a:off x="6743088" y="306669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95A321C3-466F-702F-0027-3DB49E3E8662}"/>
              </a:ext>
            </a:extLst>
          </p:cNvPr>
          <p:cNvGrpSpPr/>
          <p:nvPr/>
        </p:nvGrpSpPr>
        <p:grpSpPr>
          <a:xfrm>
            <a:off x="4434133" y="3389291"/>
            <a:ext cx="2733791" cy="410539"/>
            <a:chOff x="4411419" y="2161191"/>
            <a:chExt cx="2733791" cy="410539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345B5FDD-4A22-6F11-9B4B-5ED5F1979F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EC09F0D2-33CC-9FAD-63F9-1EA671DE1986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B3245E60-3E66-51FF-98B8-1CEB73CA30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AEE2D1E2-2549-2703-9587-DDE83C21A549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644C1219-9D80-B454-7B1B-69CC042554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010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503DA-A419-B55A-373D-E4742CAE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696"/>
            <a:ext cx="10515600" cy="706170"/>
          </a:xfrm>
        </p:spPr>
        <p:txBody>
          <a:bodyPr/>
          <a:lstStyle/>
          <a:p>
            <a:pPr algn="ctr"/>
            <a:r>
              <a:rPr lang="ko-KR" altLang="en-US" dirty="0"/>
              <a:t>회원 정보 수정 기능설명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2A32F-F1D5-87FE-A35F-2814BE159EF6}"/>
              </a:ext>
            </a:extLst>
          </p:cNvPr>
          <p:cNvSpPr txBox="1"/>
          <p:nvPr/>
        </p:nvSpPr>
        <p:spPr>
          <a:xfrm>
            <a:off x="4488584" y="2388967"/>
            <a:ext cx="7425777" cy="4282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600" dirty="0"/>
              <a:t>회원정보수정 전 회원 아이디 조회</a:t>
            </a:r>
            <a:endParaRPr lang="en-US" altLang="ko-KR" sz="16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DAO</a:t>
            </a:r>
            <a:r>
              <a:rPr lang="ko-KR" altLang="en-US" sz="1100" dirty="0"/>
              <a:t>에 저장된 회원 아이디를 조회하고 일치하면 수정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등록된 아이디가 아니라면 초기화면으로 이동한다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r>
              <a:rPr lang="en-US" altLang="ko-KR" sz="1600" dirty="0"/>
              <a:t>2. </a:t>
            </a:r>
            <a:r>
              <a:rPr lang="ko-KR" altLang="en-US" sz="1600" dirty="0"/>
              <a:t>회원정보수정 시작하면 아이디 번호 출력</a:t>
            </a:r>
            <a:endParaRPr lang="en-US" altLang="ko-KR" sz="1600" dirty="0"/>
          </a:p>
          <a:p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회원정보수정을 출력 해주고 회원정보수정을 시작한다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출력된 아이디 번호를 확인하고 정보를 수정할 수 있다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r>
              <a:rPr lang="en-US" altLang="ko-KR" sz="1600" dirty="0"/>
              <a:t>3. </a:t>
            </a:r>
            <a:r>
              <a:rPr lang="ko-KR" altLang="en-US" sz="1600" dirty="0"/>
              <a:t>회원정보수정 수정시에 공란은 기존의 데이터 로 저장되고 변경한 부 분만 수정하도록 구현 </a:t>
            </a:r>
            <a:endParaRPr lang="en-US" altLang="ko-KR" sz="1600" dirty="0"/>
          </a:p>
          <a:p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회원정보수정 중 수정하지 않을 정보를 공란으로 하여 기존 데이터를 유지한다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수정이 필요한 부분만 변경이 가능하다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r>
              <a:rPr lang="en-US" altLang="ko-KR" sz="1600" dirty="0"/>
              <a:t>4. </a:t>
            </a:r>
            <a:r>
              <a:rPr lang="ko-KR" altLang="en-US" sz="1600" dirty="0"/>
              <a:t>회원정보수정 완료시에 기존의 데이터와 변경된 데이터 모두 출력하고 마지막으로 아이디 번호도 출력하여 마지막으로 확인 하도록 구현함</a:t>
            </a:r>
            <a:endParaRPr lang="en-US" altLang="ko-KR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회원정보수정 후에 기존의 정보와 수정된 정보를 보여준다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기존 정보와 변경된 정보를 동시에 출력하여 수정이 잘되었는지 바로 확인이 가능하다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마지막으로 아이디 번호를 출력하여 잘 수정 하였는지 보여준다</a:t>
            </a:r>
            <a:r>
              <a:rPr lang="en-US" altLang="ko-KR" sz="1100" dirty="0"/>
              <a:t>.</a:t>
            </a:r>
          </a:p>
        </p:txBody>
      </p:sp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C89DEA28-7769-0ECC-527A-C14842A5F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3" y="1937442"/>
            <a:ext cx="4273236" cy="4802863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2E80DB9-1FB2-0466-7FAA-854AD40F085B}"/>
              </a:ext>
            </a:extLst>
          </p:cNvPr>
          <p:cNvSpPr txBox="1"/>
          <p:nvPr/>
        </p:nvSpPr>
        <p:spPr>
          <a:xfrm>
            <a:off x="6799152" y="19374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기능부분</a:t>
            </a:r>
          </a:p>
        </p:txBody>
      </p:sp>
    </p:spTree>
    <p:extLst>
      <p:ext uri="{BB962C8B-B14F-4D97-AF65-F5344CB8AC3E}">
        <p14:creationId xmlns:p14="http://schemas.microsoft.com/office/powerpoint/2010/main" val="2893260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B39C2-42FB-CB57-5C75-8EBC6D3C6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722"/>
            <a:ext cx="10515600" cy="694130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회원 정보 수정 기술설명</a:t>
            </a:r>
          </a:p>
        </p:txBody>
      </p:sp>
      <p:pic>
        <p:nvPicPr>
          <p:cNvPr id="7" name="내용 개체 틀 16">
            <a:extLst>
              <a:ext uri="{FF2B5EF4-FFF2-40B4-BE49-F238E27FC236}">
                <a16:creationId xmlns:a16="http://schemas.microsoft.com/office/drawing/2014/main" id="{C9DBFE0C-C486-5D96-15C6-F89CF6F0B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66" y="1683945"/>
            <a:ext cx="4499302" cy="505433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8D5AA8-5988-EDA3-AA58-642BE04D31AA}"/>
              </a:ext>
            </a:extLst>
          </p:cNvPr>
          <p:cNvSpPr txBox="1"/>
          <p:nvPr/>
        </p:nvSpPr>
        <p:spPr>
          <a:xfrm>
            <a:off x="7043596" y="16839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기술 부분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10BA2-DB80-9F50-3813-F245CD22DF40}"/>
              </a:ext>
            </a:extLst>
          </p:cNvPr>
          <p:cNvSpPr txBox="1"/>
          <p:nvPr/>
        </p:nvSpPr>
        <p:spPr>
          <a:xfrm>
            <a:off x="4697050" y="2084055"/>
            <a:ext cx="7293804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1. </a:t>
            </a:r>
            <a:r>
              <a:rPr lang="ko-KR" altLang="en-US" sz="1600" dirty="0"/>
              <a:t>회원정보수정 전 회원 아이디 조회</a:t>
            </a:r>
            <a:endParaRPr lang="en-US" altLang="ko-KR" sz="1600" dirty="0"/>
          </a:p>
          <a:p>
            <a:pPr marL="228600" indent="-228600">
              <a:buAutoNum type="arabicPeriod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이 메소드는 회원 리스트를 순회하면서 </a:t>
            </a:r>
            <a:r>
              <a:rPr lang="en-US" altLang="ko-KR" sz="1100" dirty="0" err="1"/>
              <a:t>memberId</a:t>
            </a:r>
            <a:r>
              <a:rPr lang="ko-KR" altLang="en-US" sz="1100" dirty="0"/>
              <a:t>와 일치하는 회원을 찾는다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회원을 찾으면 회원 객체를 반환하고</a:t>
            </a:r>
            <a:r>
              <a:rPr lang="en-US" altLang="ko-KR" sz="1100" dirty="0"/>
              <a:t>, </a:t>
            </a:r>
            <a:r>
              <a:rPr lang="ko-KR" altLang="en-US" sz="1100" dirty="0"/>
              <a:t>찾지 못하면 </a:t>
            </a:r>
            <a:r>
              <a:rPr lang="en-US" altLang="ko-KR" sz="1100" dirty="0"/>
              <a:t>null</a:t>
            </a:r>
            <a:r>
              <a:rPr lang="ko-KR" altLang="en-US" sz="1100" dirty="0"/>
              <a:t>을 반환한다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2. </a:t>
            </a:r>
            <a:r>
              <a:rPr lang="ko-KR" altLang="en-US" sz="1600" dirty="0"/>
              <a:t>회원정보수정 시작하면 아이디 번호 출력</a:t>
            </a:r>
            <a:br>
              <a:rPr lang="en-US" altLang="ko-KR" sz="1100" dirty="0"/>
            </a:b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입력한 아이디가 </a:t>
            </a:r>
            <a:r>
              <a:rPr lang="en-US" altLang="ko-KR" sz="1100" dirty="0" err="1"/>
              <a:t>memberId</a:t>
            </a:r>
            <a:r>
              <a:rPr lang="ko-KR" altLang="en-US" sz="1100" dirty="0"/>
              <a:t>와 일치하면 일치하는 아이디 번호를 출력한다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r>
              <a:rPr lang="en-US" altLang="ko-KR" sz="1100" dirty="0"/>
              <a:t>3. </a:t>
            </a:r>
            <a:r>
              <a:rPr lang="ko-KR" altLang="en-US" sz="1600" dirty="0"/>
              <a:t>회원정보수정 수정 시 공란은 기존의 데이터로 저장되고 변경한 부분만 수정</a:t>
            </a:r>
            <a:endParaRPr lang="en-US" altLang="ko-KR" sz="1600" dirty="0"/>
          </a:p>
          <a:p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우선 회원의 목록을 </a:t>
            </a:r>
            <a:r>
              <a:rPr lang="en-US" altLang="ko-KR" sz="1100" dirty="0"/>
              <a:t>for</a:t>
            </a:r>
            <a:r>
              <a:rPr lang="ko-KR" altLang="en-US" sz="1100" dirty="0"/>
              <a:t>문과 </a:t>
            </a:r>
            <a:r>
              <a:rPr lang="en-US" altLang="ko-KR" sz="1100" dirty="0"/>
              <a:t>if </a:t>
            </a:r>
            <a:r>
              <a:rPr lang="ko-KR" altLang="en-US" sz="1100" dirty="0"/>
              <a:t>조건문으로 해당 아이디의 회원을 찾는다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 err="1"/>
              <a:t>updatedMember</a:t>
            </a:r>
            <a:r>
              <a:rPr lang="ko-KR" altLang="en-US" sz="1100" dirty="0"/>
              <a:t>객체에 정보를 수정하는 과정에서 </a:t>
            </a:r>
            <a:r>
              <a:rPr lang="en-US" altLang="ko-KR" sz="1100" dirty="0"/>
              <a:t>null</a:t>
            </a:r>
            <a:r>
              <a:rPr lang="ko-KR" altLang="en-US" sz="1100" dirty="0"/>
              <a:t>이나 공란의 값은 무시한다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이과정에서 새로운 값이 입력되는 경우에만 업데이트가 되도록 한다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수정이 성공하면 </a:t>
            </a:r>
            <a:r>
              <a:rPr lang="en-US" altLang="ko-KR" sz="1100" dirty="0"/>
              <a:t>return true;</a:t>
            </a:r>
            <a:r>
              <a:rPr lang="ko-KR" altLang="en-US" sz="1100" dirty="0"/>
              <a:t>로 성공을 알려주고 실패하면 </a:t>
            </a:r>
            <a:r>
              <a:rPr lang="en-US" altLang="ko-KR" sz="1100" dirty="0"/>
              <a:t>return false;</a:t>
            </a:r>
            <a:r>
              <a:rPr lang="ko-KR" altLang="en-US" sz="1100" dirty="0"/>
              <a:t>로 실패를 알려준다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r>
              <a:rPr lang="en-US" altLang="ko-KR" sz="1100" dirty="0"/>
              <a:t>4. </a:t>
            </a:r>
            <a:r>
              <a:rPr lang="ko-KR" altLang="en-US" sz="1600" dirty="0"/>
              <a:t>회원정보수정 완료 시 기존의 데이터와 변경된 데이터를 모두 출력하고 마지막으로 아이디 번호도 출력하여 마지막으로 확인</a:t>
            </a:r>
            <a:endParaRPr lang="en-US" altLang="ko-KR" sz="1600" dirty="0"/>
          </a:p>
          <a:p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우선 회원의 목록을 </a:t>
            </a:r>
            <a:r>
              <a:rPr lang="en-US" altLang="ko-KR" sz="1100" dirty="0"/>
              <a:t>for</a:t>
            </a:r>
            <a:r>
              <a:rPr lang="ko-KR" altLang="en-US" sz="1100" dirty="0"/>
              <a:t>문과 </a:t>
            </a:r>
            <a:r>
              <a:rPr lang="en-US" altLang="ko-KR" sz="1100" dirty="0"/>
              <a:t>if </a:t>
            </a:r>
            <a:r>
              <a:rPr lang="ko-KR" altLang="en-US" sz="1100" dirty="0"/>
              <a:t>조건문으로 해당 아이디의 회원을 찾는다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찾은 회원의 기존 정보를 모두 출력한다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그 다음 정보를 수정한 정보를 모두 출력한다</a:t>
            </a: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이때 </a:t>
            </a:r>
            <a:r>
              <a:rPr lang="en-US" altLang="ko-KR" sz="1100" dirty="0" err="1"/>
              <a:t>memberId</a:t>
            </a:r>
            <a:r>
              <a:rPr lang="ko-KR" altLang="en-US" sz="1100" dirty="0"/>
              <a:t>와 일치하면 일치하는 아이디 번호를 같이 출력한다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73440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D7252-E031-D444-038B-E5A842D95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33D7A4DE-BAF3-D2F2-702A-73C3DCC41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864" y="1907252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4EF86C-3121-03AE-9BF1-2F1DD7238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552912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6021E4B-86F1-213F-DD37-53A0F3B62D89}"/>
              </a:ext>
            </a:extLst>
          </p:cNvPr>
          <p:cNvSpPr/>
          <p:nvPr/>
        </p:nvSpPr>
        <p:spPr>
          <a:xfrm>
            <a:off x="10220480" y="52341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42DF95C-D260-D6AA-FBDA-E2A47BD21C62}"/>
              </a:ext>
            </a:extLst>
          </p:cNvPr>
          <p:cNvSpPr/>
          <p:nvPr/>
        </p:nvSpPr>
        <p:spPr>
          <a:xfrm>
            <a:off x="2782551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8D14980-C399-1617-26BA-1C87CE249043}"/>
              </a:ext>
            </a:extLst>
          </p:cNvPr>
          <p:cNvSpPr/>
          <p:nvPr/>
        </p:nvSpPr>
        <p:spPr>
          <a:xfrm>
            <a:off x="7202129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0096AF-F62F-6704-9F11-2E14D0D2C8D2}"/>
              </a:ext>
            </a:extLst>
          </p:cNvPr>
          <p:cNvSpPr txBox="1"/>
          <p:nvPr/>
        </p:nvSpPr>
        <p:spPr>
          <a:xfrm>
            <a:off x="136481" y="41205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768E9B9-B85E-9C6C-E09F-5B35CA26691E}"/>
              </a:ext>
            </a:extLst>
          </p:cNvPr>
          <p:cNvSpPr/>
          <p:nvPr/>
        </p:nvSpPr>
        <p:spPr>
          <a:xfrm>
            <a:off x="306318" y="51324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C3B766A-2F92-55F7-45D9-682D9D229AD0}"/>
              </a:ext>
            </a:extLst>
          </p:cNvPr>
          <p:cNvSpPr/>
          <p:nvPr/>
        </p:nvSpPr>
        <p:spPr>
          <a:xfrm>
            <a:off x="2782550" y="296903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B6535A7-9370-A9A2-D499-67EFD44648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2783552"/>
            <a:ext cx="1071562" cy="1071562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3EFE7D-8472-6029-7810-33CD2588EB2D}"/>
              </a:ext>
            </a:extLst>
          </p:cNvPr>
          <p:cNvCxnSpPr>
            <a:cxnSpLocks/>
          </p:cNvCxnSpPr>
          <p:nvPr/>
        </p:nvCxnSpPr>
        <p:spPr>
          <a:xfrm>
            <a:off x="1696723" y="3172671"/>
            <a:ext cx="94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9A50B4C-C883-D8F9-1052-7E5E0811AC0A}"/>
              </a:ext>
            </a:extLst>
          </p:cNvPr>
          <p:cNvSpPr/>
          <p:nvPr/>
        </p:nvSpPr>
        <p:spPr>
          <a:xfrm>
            <a:off x="4949873" y="52341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8BC5EEA-00A4-E531-1325-853FFA9A29A9}"/>
              </a:ext>
            </a:extLst>
          </p:cNvPr>
          <p:cNvCxnSpPr>
            <a:cxnSpLocks/>
          </p:cNvCxnSpPr>
          <p:nvPr/>
        </p:nvCxnSpPr>
        <p:spPr>
          <a:xfrm>
            <a:off x="4476750" y="308498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103EE44-C772-FC82-8940-C6F05BCA3B4B}"/>
              </a:ext>
            </a:extLst>
          </p:cNvPr>
          <p:cNvGrpSpPr/>
          <p:nvPr/>
        </p:nvGrpSpPr>
        <p:grpSpPr>
          <a:xfrm>
            <a:off x="7202129" y="2954798"/>
            <a:ext cx="1563329" cy="655151"/>
            <a:chOff x="7202129" y="1651480"/>
            <a:chExt cx="1563329" cy="65515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6640DC50-7332-AC86-0C72-4AFD5866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EA9C97EC-56E9-36D1-8D28-E486481C5486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Delete</a:t>
              </a:r>
              <a:endParaRPr lang="ko-KR" altLang="en-US" dirty="0"/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351972A-B6D3-7FBE-3A1C-8B01FBAFE6C1}"/>
              </a:ext>
            </a:extLst>
          </p:cNvPr>
          <p:cNvCxnSpPr>
            <a:cxnSpLocks/>
          </p:cNvCxnSpPr>
          <p:nvPr/>
        </p:nvCxnSpPr>
        <p:spPr>
          <a:xfrm>
            <a:off x="8970532" y="3147907"/>
            <a:ext cx="1249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3AA557D-9004-D1F0-B67A-00066EA9F120}"/>
              </a:ext>
            </a:extLst>
          </p:cNvPr>
          <p:cNvCxnSpPr>
            <a:cxnSpLocks/>
          </p:cNvCxnSpPr>
          <p:nvPr/>
        </p:nvCxnSpPr>
        <p:spPr>
          <a:xfrm flipH="1">
            <a:off x="8939681" y="3519694"/>
            <a:ext cx="12807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7A25D2A-B943-B2B3-934A-D0B4CD65BBB2}"/>
              </a:ext>
            </a:extLst>
          </p:cNvPr>
          <p:cNvCxnSpPr>
            <a:cxnSpLocks/>
          </p:cNvCxnSpPr>
          <p:nvPr/>
        </p:nvCxnSpPr>
        <p:spPr>
          <a:xfrm flipH="1">
            <a:off x="1671748" y="3462208"/>
            <a:ext cx="935576" cy="8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8CAD85A-C0A6-FE49-E977-CA491207F0C7}"/>
              </a:ext>
            </a:extLst>
          </p:cNvPr>
          <p:cNvGrpSpPr/>
          <p:nvPr/>
        </p:nvGrpSpPr>
        <p:grpSpPr>
          <a:xfrm>
            <a:off x="5036807" y="2970682"/>
            <a:ext cx="1640338" cy="655151"/>
            <a:chOff x="5049693" y="1711020"/>
            <a:chExt cx="1640338" cy="655151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EDE4803D-8257-37D2-DE98-DC8C57A0F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3D8FB31A-F307-D6EB-D89D-4A8FAC85F4E7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E89C0277-AC5A-A21E-0232-391D9D318480}"/>
              </a:ext>
            </a:extLst>
          </p:cNvPr>
          <p:cNvSpPr txBox="1"/>
          <p:nvPr/>
        </p:nvSpPr>
        <p:spPr>
          <a:xfrm>
            <a:off x="10263629" y="40611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8E41BD8E-2C34-207E-0DF9-1B3D9FCA0C77}"/>
              </a:ext>
            </a:extLst>
          </p:cNvPr>
          <p:cNvCxnSpPr>
            <a:cxnSpLocks/>
          </p:cNvCxnSpPr>
          <p:nvPr/>
        </p:nvCxnSpPr>
        <p:spPr>
          <a:xfrm>
            <a:off x="6743088" y="306669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E01DA8FB-F63D-9CA5-19F0-6333B2F9F75B}"/>
              </a:ext>
            </a:extLst>
          </p:cNvPr>
          <p:cNvGrpSpPr/>
          <p:nvPr/>
        </p:nvGrpSpPr>
        <p:grpSpPr>
          <a:xfrm>
            <a:off x="4434133" y="3389291"/>
            <a:ext cx="2733791" cy="410539"/>
            <a:chOff x="4411419" y="2161191"/>
            <a:chExt cx="2733791" cy="410539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C737A486-9D4D-D66E-C59A-F0AA7EC150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3D40384A-F091-760E-27E3-473890A89731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6CCD896C-6245-5BCF-E904-EFEF31818D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D3810DFB-4B30-2022-DFA1-DEF6FEB03837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99F63ED0-8515-05A7-3DF5-70895E557F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4226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1441D-15B4-B8F1-C0AA-83E2EC53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05" y="0"/>
            <a:ext cx="10775680" cy="800100"/>
          </a:xfrm>
        </p:spPr>
        <p:txBody>
          <a:bodyPr/>
          <a:lstStyle/>
          <a:p>
            <a:pPr algn="ctr"/>
            <a:r>
              <a:rPr lang="ko-KR" altLang="en-US" dirty="0"/>
              <a:t>회원 정보 삭제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B3D594B-0B52-6811-B434-23942B8811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3" y="3228974"/>
            <a:ext cx="3849743" cy="3512137"/>
          </a:xfr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869ED73-CFEA-2F09-6539-4739E34E1A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4" y="715490"/>
            <a:ext cx="3849742" cy="2358448"/>
          </a:xfrm>
        </p:spPr>
      </p:pic>
    </p:spTree>
    <p:extLst>
      <p:ext uri="{BB962C8B-B14F-4D97-AF65-F5344CB8AC3E}">
        <p14:creationId xmlns:p14="http://schemas.microsoft.com/office/powerpoint/2010/main" val="213736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72B359D-B545-670E-4544-4DF05B5B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76" y="0"/>
            <a:ext cx="11530362" cy="1188720"/>
          </a:xfrm>
        </p:spPr>
        <p:txBody>
          <a:bodyPr/>
          <a:lstStyle/>
          <a:p>
            <a:pPr algn="ctr"/>
            <a:r>
              <a:rPr lang="ko-KR" altLang="en-US" dirty="0"/>
              <a:t>담당 기능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2B0B2E-1194-C71D-5218-563BBFA89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917" y="2638044"/>
            <a:ext cx="3748371" cy="3101982"/>
          </a:xfrm>
        </p:spPr>
        <p:txBody>
          <a:bodyPr/>
          <a:lstStyle/>
          <a:p>
            <a:r>
              <a:rPr lang="ko-KR" altLang="en-US" dirty="0"/>
              <a:t>회원 등록 기능</a:t>
            </a:r>
            <a:endParaRPr lang="en-US" altLang="ko-KR" dirty="0"/>
          </a:p>
          <a:p>
            <a:r>
              <a:rPr lang="ko-KR" altLang="en-US" dirty="0"/>
              <a:t>회원 정보 보기 기능</a:t>
            </a:r>
            <a:endParaRPr lang="en-US" altLang="ko-KR" dirty="0"/>
          </a:p>
          <a:p>
            <a:r>
              <a:rPr lang="ko-KR" altLang="en-US" dirty="0"/>
              <a:t>프로그램 종료 기능</a:t>
            </a:r>
            <a:endParaRPr lang="en-US" altLang="ko-KR" dirty="0"/>
          </a:p>
          <a:p>
            <a:r>
              <a:rPr lang="ko-KR" altLang="en-US" dirty="0"/>
              <a:t>프로그램 합치기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A4D1799C-EDE0-E885-118D-A7E400B1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3827" y="2638044"/>
            <a:ext cx="3716720" cy="3101982"/>
          </a:xfrm>
        </p:spPr>
        <p:txBody>
          <a:bodyPr/>
          <a:lstStyle/>
          <a:p>
            <a:r>
              <a:rPr lang="ko-KR" altLang="en-US" dirty="0"/>
              <a:t>회원 등록 기능</a:t>
            </a:r>
            <a:endParaRPr lang="en-US" altLang="ko-KR" dirty="0"/>
          </a:p>
          <a:p>
            <a:r>
              <a:rPr lang="ko-KR" altLang="en-US" dirty="0"/>
              <a:t>회원 정보 수정 기능</a:t>
            </a:r>
          </a:p>
        </p:txBody>
      </p:sp>
      <p:sp>
        <p:nvSpPr>
          <p:cNvPr id="14" name="내용 개체 틀 9">
            <a:extLst>
              <a:ext uri="{FF2B5EF4-FFF2-40B4-BE49-F238E27FC236}">
                <a16:creationId xmlns:a16="http://schemas.microsoft.com/office/drawing/2014/main" id="{4E4E2088-8BE7-2F69-AD1C-4BCE818E9AF9}"/>
              </a:ext>
            </a:extLst>
          </p:cNvPr>
          <p:cNvSpPr txBox="1">
            <a:spLocks/>
          </p:cNvSpPr>
          <p:nvPr/>
        </p:nvSpPr>
        <p:spPr>
          <a:xfrm>
            <a:off x="7988695" y="2638044"/>
            <a:ext cx="3664329" cy="310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C8AEC8-3463-5362-B253-BFBB2833AE9B}"/>
              </a:ext>
            </a:extLst>
          </p:cNvPr>
          <p:cNvSpPr txBox="1"/>
          <p:nvPr/>
        </p:nvSpPr>
        <p:spPr>
          <a:xfrm>
            <a:off x="234176" y="2268712"/>
            <a:ext cx="37691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정성주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23A1AC-D7CD-A04F-D33C-11BC09FF10E8}"/>
              </a:ext>
            </a:extLst>
          </p:cNvPr>
          <p:cNvSpPr txBox="1"/>
          <p:nvPr/>
        </p:nvSpPr>
        <p:spPr>
          <a:xfrm>
            <a:off x="4163827" y="2268712"/>
            <a:ext cx="37167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강승구</a:t>
            </a:r>
            <a:endParaRPr lang="ko-KR" altLang="en-US" dirty="0"/>
          </a:p>
        </p:txBody>
      </p:sp>
      <p:sp>
        <p:nvSpPr>
          <p:cNvPr id="17" name="내용 개체 틀 9">
            <a:extLst>
              <a:ext uri="{FF2B5EF4-FFF2-40B4-BE49-F238E27FC236}">
                <a16:creationId xmlns:a16="http://schemas.microsoft.com/office/drawing/2014/main" id="{34D6D234-D2BF-C6D2-C90A-E455A414C248}"/>
              </a:ext>
            </a:extLst>
          </p:cNvPr>
          <p:cNvSpPr txBox="1">
            <a:spLocks/>
          </p:cNvSpPr>
          <p:nvPr/>
        </p:nvSpPr>
        <p:spPr>
          <a:xfrm>
            <a:off x="8102504" y="2638044"/>
            <a:ext cx="3716720" cy="310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BAEB1A-1728-6867-5DEB-CAF2AC4890D4}"/>
              </a:ext>
            </a:extLst>
          </p:cNvPr>
          <p:cNvSpPr txBox="1"/>
          <p:nvPr/>
        </p:nvSpPr>
        <p:spPr>
          <a:xfrm>
            <a:off x="8044452" y="2268712"/>
            <a:ext cx="37167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장정원</a:t>
            </a:r>
          </a:p>
        </p:txBody>
      </p:sp>
      <p:sp>
        <p:nvSpPr>
          <p:cNvPr id="26" name="내용 개체 틀 9">
            <a:extLst>
              <a:ext uri="{FF2B5EF4-FFF2-40B4-BE49-F238E27FC236}">
                <a16:creationId xmlns:a16="http://schemas.microsoft.com/office/drawing/2014/main" id="{601A18CE-A13F-98C1-FB7A-7C4BB0701D46}"/>
              </a:ext>
            </a:extLst>
          </p:cNvPr>
          <p:cNvSpPr txBox="1">
            <a:spLocks/>
          </p:cNvSpPr>
          <p:nvPr/>
        </p:nvSpPr>
        <p:spPr>
          <a:xfrm>
            <a:off x="8041086" y="2638044"/>
            <a:ext cx="3716720" cy="310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45F895-A035-F47B-43C3-EB78E7F3549C}"/>
              </a:ext>
            </a:extLst>
          </p:cNvPr>
          <p:cNvSpPr txBox="1"/>
          <p:nvPr/>
        </p:nvSpPr>
        <p:spPr>
          <a:xfrm>
            <a:off x="8041086" y="2638044"/>
            <a:ext cx="3723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회원 등록 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회원 정보 삭제 기능</a:t>
            </a:r>
          </a:p>
        </p:txBody>
      </p:sp>
    </p:spTree>
    <p:extLst>
      <p:ext uri="{BB962C8B-B14F-4D97-AF65-F5344CB8AC3E}">
        <p14:creationId xmlns:p14="http://schemas.microsoft.com/office/powerpoint/2010/main" val="265673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1632BDA9-8DE2-6023-34CD-645801195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424" y="2415973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6E9574-45D3-09F4-9C75-6CB9055E2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943437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84F12E3-BC43-E50F-6FE3-7B59CCE0C5CD}"/>
              </a:ext>
            </a:extLst>
          </p:cNvPr>
          <p:cNvSpPr/>
          <p:nvPr/>
        </p:nvSpPr>
        <p:spPr>
          <a:xfrm>
            <a:off x="10220480" y="103776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2619F35-A58B-5902-0512-D1F3DAD4092D}"/>
              </a:ext>
            </a:extLst>
          </p:cNvPr>
          <p:cNvSpPr/>
          <p:nvPr/>
        </p:nvSpPr>
        <p:spPr>
          <a:xfrm>
            <a:off x="2782551" y="103776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F707F26-1412-3449-81F5-5FCA8FB56D53}"/>
              </a:ext>
            </a:extLst>
          </p:cNvPr>
          <p:cNvSpPr/>
          <p:nvPr/>
        </p:nvSpPr>
        <p:spPr>
          <a:xfrm>
            <a:off x="7202129" y="103776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C27AB-9651-0A47-E9B8-32F2F2C3FB6F}"/>
              </a:ext>
            </a:extLst>
          </p:cNvPr>
          <p:cNvSpPr txBox="1"/>
          <p:nvPr/>
        </p:nvSpPr>
        <p:spPr>
          <a:xfrm>
            <a:off x="136481" y="478732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9810473-90A1-D81C-63E7-A8167655440E}"/>
              </a:ext>
            </a:extLst>
          </p:cNvPr>
          <p:cNvSpPr/>
          <p:nvPr/>
        </p:nvSpPr>
        <p:spPr>
          <a:xfrm>
            <a:off x="306318" y="102759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D55E929-CB53-4243-5B59-209F15D492AC}"/>
              </a:ext>
            </a:extLst>
          </p:cNvPr>
          <p:cNvSpPr/>
          <p:nvPr/>
        </p:nvSpPr>
        <p:spPr>
          <a:xfrm>
            <a:off x="2782551" y="2088398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08873BF-3E7F-43B1-4012-AF602BEA9433}"/>
              </a:ext>
            </a:extLst>
          </p:cNvPr>
          <p:cNvSpPr/>
          <p:nvPr/>
        </p:nvSpPr>
        <p:spPr>
          <a:xfrm>
            <a:off x="2782551" y="324222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Show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681EBD3-EB00-7F9A-582E-C7D5F499FDFF}"/>
              </a:ext>
            </a:extLst>
          </p:cNvPr>
          <p:cNvSpPr/>
          <p:nvPr/>
        </p:nvSpPr>
        <p:spPr>
          <a:xfrm>
            <a:off x="2782550" y="4483508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281E770-96ED-C67E-33ED-6EDA42A996BC}"/>
              </a:ext>
            </a:extLst>
          </p:cNvPr>
          <p:cNvSpPr/>
          <p:nvPr/>
        </p:nvSpPr>
        <p:spPr>
          <a:xfrm>
            <a:off x="2782550" y="5674698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AB778B4-EE18-0212-3419-257B10A3D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3316952"/>
            <a:ext cx="1071562" cy="1071562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E3F43E-1F01-EC5A-DC1A-9893873CE39C}"/>
              </a:ext>
            </a:extLst>
          </p:cNvPr>
          <p:cNvCxnSpPr>
            <a:cxnSpLocks/>
          </p:cNvCxnSpPr>
          <p:nvPr/>
        </p:nvCxnSpPr>
        <p:spPr>
          <a:xfrm flipV="1">
            <a:off x="1517964" y="2117142"/>
            <a:ext cx="1175566" cy="137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FD38D6F-6D05-AD1F-B041-C776B2433DBD}"/>
              </a:ext>
            </a:extLst>
          </p:cNvPr>
          <p:cNvCxnSpPr>
            <a:cxnSpLocks/>
          </p:cNvCxnSpPr>
          <p:nvPr/>
        </p:nvCxnSpPr>
        <p:spPr>
          <a:xfrm flipV="1">
            <a:off x="1667955" y="3281992"/>
            <a:ext cx="953578" cy="44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D3BB119-4AA5-EEDA-F670-936774452CCC}"/>
              </a:ext>
            </a:extLst>
          </p:cNvPr>
          <p:cNvCxnSpPr>
            <a:cxnSpLocks/>
          </p:cNvCxnSpPr>
          <p:nvPr/>
        </p:nvCxnSpPr>
        <p:spPr>
          <a:xfrm>
            <a:off x="1667955" y="4085759"/>
            <a:ext cx="953578" cy="5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28A1F88-5CA3-D722-526B-BD1A710AB2F1}"/>
              </a:ext>
            </a:extLst>
          </p:cNvPr>
          <p:cNvCxnSpPr>
            <a:cxnSpLocks/>
          </p:cNvCxnSpPr>
          <p:nvPr/>
        </p:nvCxnSpPr>
        <p:spPr>
          <a:xfrm>
            <a:off x="1596127" y="4396653"/>
            <a:ext cx="1026977" cy="132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4CD9778-38F2-62F0-4DDF-184A90E05128}"/>
              </a:ext>
            </a:extLst>
          </p:cNvPr>
          <p:cNvSpPr/>
          <p:nvPr/>
        </p:nvSpPr>
        <p:spPr>
          <a:xfrm>
            <a:off x="4949873" y="103776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4811FDE-EFC6-4DE4-3546-0BF32A386B75}"/>
              </a:ext>
            </a:extLst>
          </p:cNvPr>
          <p:cNvCxnSpPr>
            <a:cxnSpLocks/>
          </p:cNvCxnSpPr>
          <p:nvPr/>
        </p:nvCxnSpPr>
        <p:spPr>
          <a:xfrm>
            <a:off x="4476750" y="2244523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63A9D99-54E2-904F-3FD3-D5F0C60E2522}"/>
              </a:ext>
            </a:extLst>
          </p:cNvPr>
          <p:cNvCxnSpPr>
            <a:cxnSpLocks/>
          </p:cNvCxnSpPr>
          <p:nvPr/>
        </p:nvCxnSpPr>
        <p:spPr>
          <a:xfrm>
            <a:off x="4476750" y="3417398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A82B062-2C1F-4DAB-0877-5D91675C9F50}"/>
              </a:ext>
            </a:extLst>
          </p:cNvPr>
          <p:cNvCxnSpPr>
            <a:cxnSpLocks/>
          </p:cNvCxnSpPr>
          <p:nvPr/>
        </p:nvCxnSpPr>
        <p:spPr>
          <a:xfrm>
            <a:off x="4476750" y="4599456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E83DE58-9A2D-B3D9-D2BF-6411D618295A}"/>
              </a:ext>
            </a:extLst>
          </p:cNvPr>
          <p:cNvCxnSpPr>
            <a:cxnSpLocks/>
          </p:cNvCxnSpPr>
          <p:nvPr/>
        </p:nvCxnSpPr>
        <p:spPr>
          <a:xfrm>
            <a:off x="4476750" y="5821298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3995365-6CE7-838B-FD1E-F1AAABDDFD00}"/>
              </a:ext>
            </a:extLst>
          </p:cNvPr>
          <p:cNvGrpSpPr/>
          <p:nvPr/>
        </p:nvGrpSpPr>
        <p:grpSpPr>
          <a:xfrm>
            <a:off x="7202129" y="2042005"/>
            <a:ext cx="1563329" cy="655151"/>
            <a:chOff x="7202129" y="1651480"/>
            <a:chExt cx="1563329" cy="65515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CAAF9CC-669F-4171-D95A-694A991FD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C5B645C2-F851-8EA1-C740-036CF1454ACB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</a:t>
              </a:r>
              <a:endParaRPr lang="ko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4B7EFD0-84F9-4FAE-C540-05CDA6EF5271}"/>
              </a:ext>
            </a:extLst>
          </p:cNvPr>
          <p:cNvGrpSpPr/>
          <p:nvPr/>
        </p:nvGrpSpPr>
        <p:grpSpPr>
          <a:xfrm>
            <a:off x="7231780" y="3197582"/>
            <a:ext cx="1563329" cy="655151"/>
            <a:chOff x="7202129" y="1651480"/>
            <a:chExt cx="1563329" cy="655151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252B005D-E61E-167F-7893-9AF2BD391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7B7CC1B0-FBEB-8D9B-DCEF-ED65F90AEA27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Show</a:t>
              </a:r>
              <a:endParaRPr lang="ko-KR" altLang="en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4FD4FCD-71E6-BE31-43A9-B7CA98A009A3}"/>
              </a:ext>
            </a:extLst>
          </p:cNvPr>
          <p:cNvGrpSpPr/>
          <p:nvPr/>
        </p:nvGrpSpPr>
        <p:grpSpPr>
          <a:xfrm>
            <a:off x="7202129" y="4469273"/>
            <a:ext cx="1563329" cy="655151"/>
            <a:chOff x="7202129" y="1651480"/>
            <a:chExt cx="1563329" cy="65515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B9DD59ED-F222-5B05-E595-847198B6B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AF3866A7-EB3C-6D41-C573-3E942A3A3AA3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Update</a:t>
              </a:r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CA42F1C-F5FA-B489-FE05-272F4ABFCFA6}"/>
              </a:ext>
            </a:extLst>
          </p:cNvPr>
          <p:cNvGrpSpPr/>
          <p:nvPr/>
        </p:nvGrpSpPr>
        <p:grpSpPr>
          <a:xfrm>
            <a:off x="7202128" y="5674698"/>
            <a:ext cx="1563329" cy="655151"/>
            <a:chOff x="7202129" y="1651480"/>
            <a:chExt cx="1563329" cy="655151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E12D3EB-7186-86EC-2376-9ABE9E705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BC4C809E-58EF-4BFA-F97C-24E1CCB3BDD6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Delete</a:t>
              </a:r>
              <a:endParaRPr lang="ko-KR" altLang="en-US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5684D68-575A-F94F-5A8F-7B3CB227068C}"/>
              </a:ext>
            </a:extLst>
          </p:cNvPr>
          <p:cNvCxnSpPr>
            <a:cxnSpLocks/>
          </p:cNvCxnSpPr>
          <p:nvPr/>
        </p:nvCxnSpPr>
        <p:spPr>
          <a:xfrm>
            <a:off x="9041858" y="2161390"/>
            <a:ext cx="1283668" cy="103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B70EB11-A551-799F-DA0C-9835A4E1A130}"/>
              </a:ext>
            </a:extLst>
          </p:cNvPr>
          <p:cNvCxnSpPr>
            <a:cxnSpLocks/>
          </p:cNvCxnSpPr>
          <p:nvPr/>
        </p:nvCxnSpPr>
        <p:spPr>
          <a:xfrm>
            <a:off x="8883000" y="3290189"/>
            <a:ext cx="1337480" cy="20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EAA29C5-CB96-B7B1-ABE5-C8B767229DE4}"/>
              </a:ext>
            </a:extLst>
          </p:cNvPr>
          <p:cNvCxnSpPr>
            <a:cxnSpLocks/>
          </p:cNvCxnSpPr>
          <p:nvPr/>
        </p:nvCxnSpPr>
        <p:spPr>
          <a:xfrm flipV="1">
            <a:off x="8883000" y="3897374"/>
            <a:ext cx="1337480" cy="70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BCF75FD-D139-A46D-66AD-9B7165AEB197}"/>
              </a:ext>
            </a:extLst>
          </p:cNvPr>
          <p:cNvCxnSpPr>
            <a:cxnSpLocks/>
          </p:cNvCxnSpPr>
          <p:nvPr/>
        </p:nvCxnSpPr>
        <p:spPr>
          <a:xfrm flipV="1">
            <a:off x="8911761" y="4148655"/>
            <a:ext cx="1384114" cy="155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1F03DC8-68C2-5CC6-B53C-F6B4C6C4B080}"/>
              </a:ext>
            </a:extLst>
          </p:cNvPr>
          <p:cNvCxnSpPr>
            <a:cxnSpLocks/>
          </p:cNvCxnSpPr>
          <p:nvPr/>
        </p:nvCxnSpPr>
        <p:spPr>
          <a:xfrm flipH="1" flipV="1">
            <a:off x="8969861" y="2593188"/>
            <a:ext cx="1326191" cy="738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455DB91-5016-DF72-2928-D183C7B038C4}"/>
              </a:ext>
            </a:extLst>
          </p:cNvPr>
          <p:cNvCxnSpPr>
            <a:cxnSpLocks/>
          </p:cNvCxnSpPr>
          <p:nvPr/>
        </p:nvCxnSpPr>
        <p:spPr>
          <a:xfrm flipH="1">
            <a:off x="8883000" y="3718862"/>
            <a:ext cx="1267572" cy="8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4636094-C272-8E4F-5730-CD67ACB2B5F6}"/>
              </a:ext>
            </a:extLst>
          </p:cNvPr>
          <p:cNvCxnSpPr>
            <a:cxnSpLocks/>
          </p:cNvCxnSpPr>
          <p:nvPr/>
        </p:nvCxnSpPr>
        <p:spPr>
          <a:xfrm flipH="1">
            <a:off x="8882110" y="4087513"/>
            <a:ext cx="1338370" cy="840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E36183A-2526-8B49-39D4-5851358E52B3}"/>
              </a:ext>
            </a:extLst>
          </p:cNvPr>
          <p:cNvCxnSpPr>
            <a:cxnSpLocks/>
          </p:cNvCxnSpPr>
          <p:nvPr/>
        </p:nvCxnSpPr>
        <p:spPr>
          <a:xfrm flipH="1">
            <a:off x="8911761" y="4248415"/>
            <a:ext cx="1455022" cy="1753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C7A8316-F973-7827-F02C-DE278ECFF3E7}"/>
              </a:ext>
            </a:extLst>
          </p:cNvPr>
          <p:cNvCxnSpPr>
            <a:cxnSpLocks/>
          </p:cNvCxnSpPr>
          <p:nvPr/>
        </p:nvCxnSpPr>
        <p:spPr>
          <a:xfrm flipH="1">
            <a:off x="1596127" y="2593188"/>
            <a:ext cx="1097403" cy="998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3A97199-D2DE-0200-7CCC-1026E44996C1}"/>
              </a:ext>
            </a:extLst>
          </p:cNvPr>
          <p:cNvCxnSpPr>
            <a:cxnSpLocks/>
          </p:cNvCxnSpPr>
          <p:nvPr/>
        </p:nvCxnSpPr>
        <p:spPr>
          <a:xfrm flipH="1">
            <a:off x="1643891" y="3766262"/>
            <a:ext cx="1033614" cy="12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6EB34BC-4C69-9CA5-4ADD-E451AA9C81CF}"/>
              </a:ext>
            </a:extLst>
          </p:cNvPr>
          <p:cNvCxnSpPr>
            <a:cxnSpLocks/>
          </p:cNvCxnSpPr>
          <p:nvPr/>
        </p:nvCxnSpPr>
        <p:spPr>
          <a:xfrm flipH="1" flipV="1">
            <a:off x="1643891" y="4248415"/>
            <a:ext cx="977642" cy="663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7E16726-B43D-52E2-9565-7B731A49CE8A}"/>
              </a:ext>
            </a:extLst>
          </p:cNvPr>
          <p:cNvCxnSpPr>
            <a:cxnSpLocks/>
          </p:cNvCxnSpPr>
          <p:nvPr/>
        </p:nvCxnSpPr>
        <p:spPr>
          <a:xfrm flipH="1" flipV="1">
            <a:off x="1476918" y="4483508"/>
            <a:ext cx="1144615" cy="1663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6A1D3C4A-6DC9-8336-FCD2-58C93334673F}"/>
              </a:ext>
            </a:extLst>
          </p:cNvPr>
          <p:cNvGrpSpPr/>
          <p:nvPr/>
        </p:nvGrpSpPr>
        <p:grpSpPr>
          <a:xfrm>
            <a:off x="5049693" y="2101545"/>
            <a:ext cx="1640338" cy="655151"/>
            <a:chOff x="5049693" y="1711020"/>
            <a:chExt cx="1640338" cy="655151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58032EE5-355E-D2E5-FD48-663CD2E1B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C9FDD035-DA6E-0729-1484-18F44E9C9B44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5AA808BC-E34B-E778-BD87-F2F25F88D35E}"/>
              </a:ext>
            </a:extLst>
          </p:cNvPr>
          <p:cNvGrpSpPr/>
          <p:nvPr/>
        </p:nvGrpSpPr>
        <p:grpSpPr>
          <a:xfrm>
            <a:off x="5049693" y="3264311"/>
            <a:ext cx="1640338" cy="655151"/>
            <a:chOff x="5049693" y="1711020"/>
            <a:chExt cx="1640338" cy="655151"/>
          </a:xfrm>
        </p:grpSpPr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AEFB3C98-2183-2B3C-5B0D-C60B87933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E6B305FA-3153-5567-1463-C95B2E69F4A4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E6C993CD-D43C-80F1-ACB2-65BFBE4A7094}"/>
              </a:ext>
            </a:extLst>
          </p:cNvPr>
          <p:cNvGrpSpPr/>
          <p:nvPr/>
        </p:nvGrpSpPr>
        <p:grpSpPr>
          <a:xfrm>
            <a:off x="5036807" y="4485157"/>
            <a:ext cx="1640338" cy="655151"/>
            <a:chOff x="5049693" y="1711020"/>
            <a:chExt cx="1640338" cy="655151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B60AD724-7CCF-E8FE-34C8-B7F07CC06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663ECD79-1540-E0BF-EF81-8242B646BEF7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A64CAAB-CD92-1D6B-6305-5AF150419214}"/>
              </a:ext>
            </a:extLst>
          </p:cNvPr>
          <p:cNvGrpSpPr/>
          <p:nvPr/>
        </p:nvGrpSpPr>
        <p:grpSpPr>
          <a:xfrm>
            <a:off x="5049693" y="5674697"/>
            <a:ext cx="1640338" cy="655151"/>
            <a:chOff x="5049693" y="1711020"/>
            <a:chExt cx="1640338" cy="655151"/>
          </a:xfrm>
        </p:grpSpPr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7EC69625-7C28-D033-9117-F55E15D9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FF6020A1-BDF3-40D9-BDAF-8782D74AE15E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F3886324-A382-F232-A164-63A21151D9E1}"/>
              </a:ext>
            </a:extLst>
          </p:cNvPr>
          <p:cNvSpPr txBox="1"/>
          <p:nvPr/>
        </p:nvSpPr>
        <p:spPr>
          <a:xfrm>
            <a:off x="10263629" y="44516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2363FC26-1834-4B57-F8C5-D7EA199ECD9D}"/>
              </a:ext>
            </a:extLst>
          </p:cNvPr>
          <p:cNvCxnSpPr>
            <a:cxnSpLocks/>
          </p:cNvCxnSpPr>
          <p:nvPr/>
        </p:nvCxnSpPr>
        <p:spPr>
          <a:xfrm>
            <a:off x="6743088" y="221257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46C23FCD-C1D6-94CA-455A-4CAC40357455}"/>
              </a:ext>
            </a:extLst>
          </p:cNvPr>
          <p:cNvCxnSpPr>
            <a:cxnSpLocks/>
          </p:cNvCxnSpPr>
          <p:nvPr/>
        </p:nvCxnSpPr>
        <p:spPr>
          <a:xfrm>
            <a:off x="6743088" y="339159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03104BA5-31A9-FA21-C3C7-5835BC9F1900}"/>
              </a:ext>
            </a:extLst>
          </p:cNvPr>
          <p:cNvCxnSpPr>
            <a:cxnSpLocks/>
          </p:cNvCxnSpPr>
          <p:nvPr/>
        </p:nvCxnSpPr>
        <p:spPr>
          <a:xfrm>
            <a:off x="6743088" y="4581169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AC8702BB-A24B-D1AF-8F67-FD8DAD99AC3D}"/>
              </a:ext>
            </a:extLst>
          </p:cNvPr>
          <p:cNvCxnSpPr>
            <a:cxnSpLocks/>
          </p:cNvCxnSpPr>
          <p:nvPr/>
        </p:nvCxnSpPr>
        <p:spPr>
          <a:xfrm>
            <a:off x="6743088" y="5781860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47E33FA6-3071-8BD0-332D-7E28DD166DF2}"/>
              </a:ext>
            </a:extLst>
          </p:cNvPr>
          <p:cNvGrpSpPr/>
          <p:nvPr/>
        </p:nvGrpSpPr>
        <p:grpSpPr>
          <a:xfrm>
            <a:off x="4411419" y="2551716"/>
            <a:ext cx="2733791" cy="410539"/>
            <a:chOff x="4411419" y="2161191"/>
            <a:chExt cx="2733791" cy="410539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99C6D8D5-3945-4173-5177-C1892A1710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7BE6ACAC-25CD-46C1-D6B8-3E487B871E6F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3EA54C96-7C4B-37ED-19E5-3F534736D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2347BE71-C3DB-A879-67D3-F956D73241A8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7A34FFA6-4DD6-A665-A7E6-9DC73BB5CE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A0EFCF4E-B963-D0D3-9D14-47F66E68DF92}"/>
              </a:ext>
            </a:extLst>
          </p:cNvPr>
          <p:cNvGrpSpPr/>
          <p:nvPr/>
        </p:nvGrpSpPr>
        <p:grpSpPr>
          <a:xfrm>
            <a:off x="4433506" y="3665346"/>
            <a:ext cx="2733791" cy="410539"/>
            <a:chOff x="4411419" y="2161191"/>
            <a:chExt cx="2733791" cy="410539"/>
          </a:xfrm>
        </p:grpSpPr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11EF9ACB-90A0-8280-3D05-581FE96CB1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946192AE-A3FA-846C-0E82-51ECB93ADCD8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4F6917CD-B541-DC92-E470-A2143D017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63C3AF89-A659-6E20-184D-498EA2224CA0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14923FE7-8FE1-9B56-D22B-70634FC59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0D26BB7B-EB97-94E2-93BF-2AD1AFC24F12}"/>
              </a:ext>
            </a:extLst>
          </p:cNvPr>
          <p:cNvGrpSpPr/>
          <p:nvPr/>
        </p:nvGrpSpPr>
        <p:grpSpPr>
          <a:xfrm>
            <a:off x="4434133" y="4903766"/>
            <a:ext cx="2733791" cy="410539"/>
            <a:chOff x="4411419" y="2161191"/>
            <a:chExt cx="2733791" cy="410539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AC3F1DF0-FB03-E123-27E5-43F35FB1DF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850C991E-6894-5F40-75AC-5CEBAAF240A1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5D6DC098-51F6-3741-E16D-D8738EDE3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992FB689-EB89-2090-FD07-A6EF0E941306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53E70DEF-9FDB-8E24-7C07-632E59D049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4A2A12-6D55-24DB-54AB-BA585F2D35CE}"/>
              </a:ext>
            </a:extLst>
          </p:cNvPr>
          <p:cNvGrpSpPr/>
          <p:nvPr/>
        </p:nvGrpSpPr>
        <p:grpSpPr>
          <a:xfrm>
            <a:off x="4429039" y="6119000"/>
            <a:ext cx="2733791" cy="410539"/>
            <a:chOff x="4411419" y="2161191"/>
            <a:chExt cx="2733791" cy="410539"/>
          </a:xfrm>
        </p:grpSpPr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B8A51DC3-A81A-201A-7FD7-F3BEDE2317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7293FB98-199E-DAB6-EDC7-71989C2EAC40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613CC6CF-0831-5AAC-0524-E4E4F4F756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47D38372-315B-BD0B-6659-155EAEC4DCD2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85D6AAFC-A5F6-2300-5060-DEF96BF7E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90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7DCDD-986A-20B4-7E23-61CDFE4DA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5E47D4D1-6E7F-9EC4-63CE-0C1E3F631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424" y="2025448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0965C3-A789-B8B9-58C7-4615DEFF8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552912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127D5A6-6507-7F4D-0F71-F414621FC4B7}"/>
              </a:ext>
            </a:extLst>
          </p:cNvPr>
          <p:cNvSpPr/>
          <p:nvPr/>
        </p:nvSpPr>
        <p:spPr>
          <a:xfrm>
            <a:off x="10220480" y="52341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F42E40-66BD-C622-76DE-3F570DE83A83}"/>
              </a:ext>
            </a:extLst>
          </p:cNvPr>
          <p:cNvSpPr/>
          <p:nvPr/>
        </p:nvSpPr>
        <p:spPr>
          <a:xfrm>
            <a:off x="2782551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ECF92A-3364-A7F4-626E-2BF858E66088}"/>
              </a:ext>
            </a:extLst>
          </p:cNvPr>
          <p:cNvSpPr/>
          <p:nvPr/>
        </p:nvSpPr>
        <p:spPr>
          <a:xfrm>
            <a:off x="7202129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848B7-60A1-F11E-6685-4ED4BA1E5C0A}"/>
              </a:ext>
            </a:extLst>
          </p:cNvPr>
          <p:cNvSpPr txBox="1"/>
          <p:nvPr/>
        </p:nvSpPr>
        <p:spPr>
          <a:xfrm>
            <a:off x="136481" y="439679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E3738A-5C5B-6968-C082-C4ECA3156D7D}"/>
              </a:ext>
            </a:extLst>
          </p:cNvPr>
          <p:cNvSpPr/>
          <p:nvPr/>
        </p:nvSpPr>
        <p:spPr>
          <a:xfrm>
            <a:off x="306318" y="51324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A88907-3734-2DDD-1ECE-009E53A6CF03}"/>
              </a:ext>
            </a:extLst>
          </p:cNvPr>
          <p:cNvSpPr/>
          <p:nvPr/>
        </p:nvSpPr>
        <p:spPr>
          <a:xfrm>
            <a:off x="2782551" y="169787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7EFA8B1-4B7B-C1BE-EFB5-47992F65482F}"/>
              </a:ext>
            </a:extLst>
          </p:cNvPr>
          <p:cNvSpPr/>
          <p:nvPr/>
        </p:nvSpPr>
        <p:spPr>
          <a:xfrm>
            <a:off x="2782551" y="2851698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Show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6B61521-3E86-330D-CEEA-2C12CCB700CD}"/>
              </a:ext>
            </a:extLst>
          </p:cNvPr>
          <p:cNvSpPr/>
          <p:nvPr/>
        </p:nvSpPr>
        <p:spPr>
          <a:xfrm>
            <a:off x="2782550" y="409298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FC20E95-7723-34D1-2931-F122CEA8EFE2}"/>
              </a:ext>
            </a:extLst>
          </p:cNvPr>
          <p:cNvSpPr/>
          <p:nvPr/>
        </p:nvSpPr>
        <p:spPr>
          <a:xfrm>
            <a:off x="2782550" y="528417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7E69840-2EA8-A54C-C634-DF9AFB0B5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2926427"/>
            <a:ext cx="1071562" cy="1071562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5980D28-B65B-2B98-AD12-1DCFCE936E51}"/>
              </a:ext>
            </a:extLst>
          </p:cNvPr>
          <p:cNvCxnSpPr>
            <a:cxnSpLocks/>
          </p:cNvCxnSpPr>
          <p:nvPr/>
        </p:nvCxnSpPr>
        <p:spPr>
          <a:xfrm flipV="1">
            <a:off x="1517964" y="1726617"/>
            <a:ext cx="1175566" cy="137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9A0957D-D6ED-A947-4036-75B5A5B6D9D6}"/>
              </a:ext>
            </a:extLst>
          </p:cNvPr>
          <p:cNvCxnSpPr>
            <a:cxnSpLocks/>
          </p:cNvCxnSpPr>
          <p:nvPr/>
        </p:nvCxnSpPr>
        <p:spPr>
          <a:xfrm flipV="1">
            <a:off x="1667955" y="2891467"/>
            <a:ext cx="953578" cy="44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BAA7F4-6A3B-9B7B-2211-284E8919E685}"/>
              </a:ext>
            </a:extLst>
          </p:cNvPr>
          <p:cNvCxnSpPr>
            <a:cxnSpLocks/>
          </p:cNvCxnSpPr>
          <p:nvPr/>
        </p:nvCxnSpPr>
        <p:spPr>
          <a:xfrm>
            <a:off x="1667955" y="3695234"/>
            <a:ext cx="953578" cy="5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E49B558-84B0-D500-4135-92177A7D50CC}"/>
              </a:ext>
            </a:extLst>
          </p:cNvPr>
          <p:cNvCxnSpPr>
            <a:cxnSpLocks/>
          </p:cNvCxnSpPr>
          <p:nvPr/>
        </p:nvCxnSpPr>
        <p:spPr>
          <a:xfrm>
            <a:off x="1596127" y="4006128"/>
            <a:ext cx="1026977" cy="132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55545DE-D0A3-1950-3FB3-CDCB96AF218C}"/>
              </a:ext>
            </a:extLst>
          </p:cNvPr>
          <p:cNvSpPr/>
          <p:nvPr/>
        </p:nvSpPr>
        <p:spPr>
          <a:xfrm>
            <a:off x="4949873" y="52341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40E9131-D466-5395-EFB8-17F65B5AFA04}"/>
              </a:ext>
            </a:extLst>
          </p:cNvPr>
          <p:cNvCxnSpPr>
            <a:cxnSpLocks/>
          </p:cNvCxnSpPr>
          <p:nvPr/>
        </p:nvCxnSpPr>
        <p:spPr>
          <a:xfrm>
            <a:off x="4476750" y="1853998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9D0BA91-941F-5069-D051-389CA05117E5}"/>
              </a:ext>
            </a:extLst>
          </p:cNvPr>
          <p:cNvCxnSpPr>
            <a:cxnSpLocks/>
          </p:cNvCxnSpPr>
          <p:nvPr/>
        </p:nvCxnSpPr>
        <p:spPr>
          <a:xfrm>
            <a:off x="4476750" y="3026873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4BD1182-BE83-D356-23C3-2FE648AE9E24}"/>
              </a:ext>
            </a:extLst>
          </p:cNvPr>
          <p:cNvCxnSpPr>
            <a:cxnSpLocks/>
          </p:cNvCxnSpPr>
          <p:nvPr/>
        </p:nvCxnSpPr>
        <p:spPr>
          <a:xfrm>
            <a:off x="4476750" y="420893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3047CC5-5BED-6EE7-2A60-89458C1BAE02}"/>
              </a:ext>
            </a:extLst>
          </p:cNvPr>
          <p:cNvCxnSpPr>
            <a:cxnSpLocks/>
          </p:cNvCxnSpPr>
          <p:nvPr/>
        </p:nvCxnSpPr>
        <p:spPr>
          <a:xfrm>
            <a:off x="4476750" y="5430773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A45D839-1288-1EB3-9E60-742B35262C04}"/>
              </a:ext>
            </a:extLst>
          </p:cNvPr>
          <p:cNvGrpSpPr/>
          <p:nvPr/>
        </p:nvGrpSpPr>
        <p:grpSpPr>
          <a:xfrm>
            <a:off x="7202129" y="1651480"/>
            <a:ext cx="1563329" cy="655151"/>
            <a:chOff x="7202129" y="1651480"/>
            <a:chExt cx="1563329" cy="65515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F82DFAF-15FD-D1E7-8559-B3E597811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AB0CFC10-E6E9-3992-5B04-8839D398F813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</a:t>
              </a:r>
              <a:endParaRPr lang="ko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8C30998-0091-801B-CD0A-634C50BFA2CB}"/>
              </a:ext>
            </a:extLst>
          </p:cNvPr>
          <p:cNvGrpSpPr/>
          <p:nvPr/>
        </p:nvGrpSpPr>
        <p:grpSpPr>
          <a:xfrm>
            <a:off x="7231780" y="2807057"/>
            <a:ext cx="1563329" cy="655151"/>
            <a:chOff x="7202129" y="1651480"/>
            <a:chExt cx="1563329" cy="655151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1A41D9D1-4566-62F2-6E39-D7E12DDD8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3E9011C-04D8-0F52-60A8-421DCE7E325B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Show</a:t>
              </a:r>
              <a:endParaRPr lang="ko-KR" altLang="en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CB69C78-E1C1-8085-5465-C30977DE4FDB}"/>
              </a:ext>
            </a:extLst>
          </p:cNvPr>
          <p:cNvGrpSpPr/>
          <p:nvPr/>
        </p:nvGrpSpPr>
        <p:grpSpPr>
          <a:xfrm>
            <a:off x="7202129" y="4078748"/>
            <a:ext cx="1563329" cy="655151"/>
            <a:chOff x="7202129" y="1651480"/>
            <a:chExt cx="1563329" cy="65515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2A82933E-31B5-3847-23CA-0F41E699D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0EA3CB3-0625-C9BA-E526-A8809EBA21D8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Update</a:t>
              </a:r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D9189E4-C42F-1AB7-3A99-E02D09586945}"/>
              </a:ext>
            </a:extLst>
          </p:cNvPr>
          <p:cNvGrpSpPr/>
          <p:nvPr/>
        </p:nvGrpSpPr>
        <p:grpSpPr>
          <a:xfrm>
            <a:off x="7202128" y="5284173"/>
            <a:ext cx="1563329" cy="655151"/>
            <a:chOff x="7202129" y="1651480"/>
            <a:chExt cx="1563329" cy="655151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12F55E68-66DF-D5C1-7B24-A4BB175B6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0D41D14E-613E-E783-D0C7-B66AA346E99E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Delete</a:t>
              </a:r>
              <a:endParaRPr lang="ko-KR" altLang="en-US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2CC85A1-3049-7E3A-96B0-13084B99A8C6}"/>
              </a:ext>
            </a:extLst>
          </p:cNvPr>
          <p:cNvCxnSpPr>
            <a:cxnSpLocks/>
          </p:cNvCxnSpPr>
          <p:nvPr/>
        </p:nvCxnSpPr>
        <p:spPr>
          <a:xfrm>
            <a:off x="9041858" y="1770865"/>
            <a:ext cx="1283668" cy="103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F512F26-16AE-0601-A3EA-4C8BCB203CAB}"/>
              </a:ext>
            </a:extLst>
          </p:cNvPr>
          <p:cNvCxnSpPr>
            <a:cxnSpLocks/>
          </p:cNvCxnSpPr>
          <p:nvPr/>
        </p:nvCxnSpPr>
        <p:spPr>
          <a:xfrm>
            <a:off x="8883000" y="2899664"/>
            <a:ext cx="1337480" cy="20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A25DB15-AD25-D6A4-E33A-907751CE5F7A}"/>
              </a:ext>
            </a:extLst>
          </p:cNvPr>
          <p:cNvCxnSpPr>
            <a:cxnSpLocks/>
          </p:cNvCxnSpPr>
          <p:nvPr/>
        </p:nvCxnSpPr>
        <p:spPr>
          <a:xfrm flipV="1">
            <a:off x="8883000" y="3506849"/>
            <a:ext cx="1337480" cy="70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B0AD88A-0516-94B2-DA20-B64B706E0B0D}"/>
              </a:ext>
            </a:extLst>
          </p:cNvPr>
          <p:cNvCxnSpPr>
            <a:cxnSpLocks/>
          </p:cNvCxnSpPr>
          <p:nvPr/>
        </p:nvCxnSpPr>
        <p:spPr>
          <a:xfrm flipV="1">
            <a:off x="8911761" y="3758130"/>
            <a:ext cx="1384114" cy="155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40FD3A7-EA75-71B3-EC8D-CA306B6F7D4B}"/>
              </a:ext>
            </a:extLst>
          </p:cNvPr>
          <p:cNvCxnSpPr>
            <a:cxnSpLocks/>
          </p:cNvCxnSpPr>
          <p:nvPr/>
        </p:nvCxnSpPr>
        <p:spPr>
          <a:xfrm flipH="1" flipV="1">
            <a:off x="8969861" y="2202663"/>
            <a:ext cx="1326191" cy="738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F33BF29-38BB-FB9A-13D0-0633B8EBA5F6}"/>
              </a:ext>
            </a:extLst>
          </p:cNvPr>
          <p:cNvCxnSpPr>
            <a:cxnSpLocks/>
          </p:cNvCxnSpPr>
          <p:nvPr/>
        </p:nvCxnSpPr>
        <p:spPr>
          <a:xfrm flipH="1">
            <a:off x="8883000" y="3328337"/>
            <a:ext cx="1267572" cy="8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93FA741-D864-39FF-C2A8-BD59D7BFBA4F}"/>
              </a:ext>
            </a:extLst>
          </p:cNvPr>
          <p:cNvCxnSpPr>
            <a:cxnSpLocks/>
          </p:cNvCxnSpPr>
          <p:nvPr/>
        </p:nvCxnSpPr>
        <p:spPr>
          <a:xfrm flipH="1">
            <a:off x="8882110" y="3696988"/>
            <a:ext cx="1338370" cy="840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9F8C7F3-E5B9-AF53-ED8D-86B7E2C49327}"/>
              </a:ext>
            </a:extLst>
          </p:cNvPr>
          <p:cNvCxnSpPr>
            <a:cxnSpLocks/>
          </p:cNvCxnSpPr>
          <p:nvPr/>
        </p:nvCxnSpPr>
        <p:spPr>
          <a:xfrm flipH="1">
            <a:off x="8911761" y="3857890"/>
            <a:ext cx="1455022" cy="1753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C0739344-B111-928F-EF02-6CB196670EDB}"/>
              </a:ext>
            </a:extLst>
          </p:cNvPr>
          <p:cNvCxnSpPr>
            <a:cxnSpLocks/>
          </p:cNvCxnSpPr>
          <p:nvPr/>
        </p:nvCxnSpPr>
        <p:spPr>
          <a:xfrm flipH="1">
            <a:off x="1596127" y="2202663"/>
            <a:ext cx="1097403" cy="998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FC7019B5-1DAB-7B8A-E907-137A6E310067}"/>
              </a:ext>
            </a:extLst>
          </p:cNvPr>
          <p:cNvCxnSpPr>
            <a:cxnSpLocks/>
          </p:cNvCxnSpPr>
          <p:nvPr/>
        </p:nvCxnSpPr>
        <p:spPr>
          <a:xfrm flipH="1">
            <a:off x="1643891" y="3375737"/>
            <a:ext cx="1033614" cy="12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96562B1-C1D6-998C-9E1F-2FB7729EBBD0}"/>
              </a:ext>
            </a:extLst>
          </p:cNvPr>
          <p:cNvCxnSpPr>
            <a:cxnSpLocks/>
          </p:cNvCxnSpPr>
          <p:nvPr/>
        </p:nvCxnSpPr>
        <p:spPr>
          <a:xfrm flipH="1" flipV="1">
            <a:off x="1643891" y="3857890"/>
            <a:ext cx="977642" cy="663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E00AC27-7486-3E61-4BAA-52CA28B1AE0F}"/>
              </a:ext>
            </a:extLst>
          </p:cNvPr>
          <p:cNvCxnSpPr>
            <a:cxnSpLocks/>
          </p:cNvCxnSpPr>
          <p:nvPr/>
        </p:nvCxnSpPr>
        <p:spPr>
          <a:xfrm flipH="1" flipV="1">
            <a:off x="1476918" y="4092983"/>
            <a:ext cx="1144615" cy="1663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C0BD4E00-A213-CA50-9BDC-4DDB68E1B08A}"/>
              </a:ext>
            </a:extLst>
          </p:cNvPr>
          <p:cNvGrpSpPr/>
          <p:nvPr/>
        </p:nvGrpSpPr>
        <p:grpSpPr>
          <a:xfrm>
            <a:off x="5049693" y="1711020"/>
            <a:ext cx="1640338" cy="655151"/>
            <a:chOff x="5049693" y="1711020"/>
            <a:chExt cx="1640338" cy="655151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5988D054-D27C-58F3-C8EA-997AD891B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AB65B9EC-4263-39AF-EAB0-09FEB53DC728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E8EE8C67-0AA0-EF2F-1343-814C9B245D55}"/>
              </a:ext>
            </a:extLst>
          </p:cNvPr>
          <p:cNvGrpSpPr/>
          <p:nvPr/>
        </p:nvGrpSpPr>
        <p:grpSpPr>
          <a:xfrm>
            <a:off x="5049693" y="2873786"/>
            <a:ext cx="1640338" cy="655151"/>
            <a:chOff x="5049693" y="1711020"/>
            <a:chExt cx="1640338" cy="655151"/>
          </a:xfrm>
        </p:grpSpPr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0AC38AA3-97E6-F7CB-3DA8-324E9482A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F1708281-61F3-D1D2-44DA-EE435040F4DF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B00C926-BE45-93C0-DDC1-488F09E4381F}"/>
              </a:ext>
            </a:extLst>
          </p:cNvPr>
          <p:cNvGrpSpPr/>
          <p:nvPr/>
        </p:nvGrpSpPr>
        <p:grpSpPr>
          <a:xfrm>
            <a:off x="5036807" y="4094632"/>
            <a:ext cx="1640338" cy="655151"/>
            <a:chOff x="5049693" y="1711020"/>
            <a:chExt cx="1640338" cy="655151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58EC6F5D-589B-BB16-E96F-8ACC72C99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E0111B53-09B0-6AC0-25CF-1A813D957126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27E15AC-B569-F4E3-EF49-1FA345C486C3}"/>
              </a:ext>
            </a:extLst>
          </p:cNvPr>
          <p:cNvGrpSpPr/>
          <p:nvPr/>
        </p:nvGrpSpPr>
        <p:grpSpPr>
          <a:xfrm>
            <a:off x="5049693" y="5284172"/>
            <a:ext cx="1640338" cy="655151"/>
            <a:chOff x="5049693" y="1711020"/>
            <a:chExt cx="1640338" cy="655151"/>
          </a:xfrm>
        </p:grpSpPr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1104381C-9DEE-75FD-1E35-02215C872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81FAC395-8FD1-F46B-86B4-DA578911FF5C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4490E0B-3775-FC72-6402-0A4C0F6F8E1D}"/>
              </a:ext>
            </a:extLst>
          </p:cNvPr>
          <p:cNvSpPr txBox="1"/>
          <p:nvPr/>
        </p:nvSpPr>
        <p:spPr>
          <a:xfrm>
            <a:off x="10263629" y="40611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FED8D19-0187-FA2A-BA0B-8E3A94190B36}"/>
              </a:ext>
            </a:extLst>
          </p:cNvPr>
          <p:cNvCxnSpPr>
            <a:cxnSpLocks/>
          </p:cNvCxnSpPr>
          <p:nvPr/>
        </p:nvCxnSpPr>
        <p:spPr>
          <a:xfrm>
            <a:off x="6743088" y="1822046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FD59756C-33B9-67CD-9121-7DAE954549C9}"/>
              </a:ext>
            </a:extLst>
          </p:cNvPr>
          <p:cNvCxnSpPr>
            <a:cxnSpLocks/>
          </p:cNvCxnSpPr>
          <p:nvPr/>
        </p:nvCxnSpPr>
        <p:spPr>
          <a:xfrm>
            <a:off x="6743088" y="3001069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D82AF382-F6E9-4220-F13D-93733D57A1F1}"/>
              </a:ext>
            </a:extLst>
          </p:cNvPr>
          <p:cNvCxnSpPr>
            <a:cxnSpLocks/>
          </p:cNvCxnSpPr>
          <p:nvPr/>
        </p:nvCxnSpPr>
        <p:spPr>
          <a:xfrm>
            <a:off x="6743088" y="419064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E734272-DB2E-67CB-CACE-E0612AA182F5}"/>
              </a:ext>
            </a:extLst>
          </p:cNvPr>
          <p:cNvCxnSpPr>
            <a:cxnSpLocks/>
          </p:cNvCxnSpPr>
          <p:nvPr/>
        </p:nvCxnSpPr>
        <p:spPr>
          <a:xfrm>
            <a:off x="6743088" y="5391335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F63CB4F3-7248-A61A-3649-70F8ED15FAA0}"/>
              </a:ext>
            </a:extLst>
          </p:cNvPr>
          <p:cNvGrpSpPr/>
          <p:nvPr/>
        </p:nvGrpSpPr>
        <p:grpSpPr>
          <a:xfrm>
            <a:off x="4411419" y="2161191"/>
            <a:ext cx="2733791" cy="410539"/>
            <a:chOff x="4411419" y="2161191"/>
            <a:chExt cx="2733791" cy="410539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F1FF7B63-9C07-E463-9339-1F41AB756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C51B3E9D-45DC-8E62-41DF-94282701CBC8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519ED91C-C231-C864-7944-1CC6120E8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2C0023D3-0732-A5F4-FBB1-BD3534294622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CDA64BB5-B153-F7BB-D47C-D6C3406852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0874A40-B264-E467-8D35-BB33D202DA3F}"/>
              </a:ext>
            </a:extLst>
          </p:cNvPr>
          <p:cNvGrpSpPr/>
          <p:nvPr/>
        </p:nvGrpSpPr>
        <p:grpSpPr>
          <a:xfrm>
            <a:off x="4433506" y="3274821"/>
            <a:ext cx="2733791" cy="410539"/>
            <a:chOff x="4411419" y="2161191"/>
            <a:chExt cx="2733791" cy="410539"/>
          </a:xfrm>
        </p:grpSpPr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43DDFCA2-8118-3C29-1201-EAEF21132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408024B2-AE7E-43EC-0BE8-27E140DD319A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54733F19-8603-D761-9CCB-DD30A5BE5E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A7317A0E-7413-E7CF-B9C0-C46EE23239DA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C0CD0191-9159-CDA5-082E-F2C2AA0194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F3A0C28D-3EB0-6A7B-0292-E0B6C910B64B}"/>
              </a:ext>
            </a:extLst>
          </p:cNvPr>
          <p:cNvGrpSpPr/>
          <p:nvPr/>
        </p:nvGrpSpPr>
        <p:grpSpPr>
          <a:xfrm>
            <a:off x="4434133" y="4513241"/>
            <a:ext cx="2733791" cy="410539"/>
            <a:chOff x="4411419" y="2161191"/>
            <a:chExt cx="2733791" cy="410539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E49BFA11-FD0D-CE14-F172-EEAF492F0E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C49E0DF4-08C9-B0AC-9C2A-151D70C8AD8A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A0657914-B2F2-E7DE-64F1-419D7801F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5BC45B06-77F1-2C3F-BC3A-F1352157281E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CAD73F2C-23DB-CFAE-E254-0764301807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31C10ECC-FED3-FDAB-213F-3DBB0E5131F5}"/>
              </a:ext>
            </a:extLst>
          </p:cNvPr>
          <p:cNvGrpSpPr/>
          <p:nvPr/>
        </p:nvGrpSpPr>
        <p:grpSpPr>
          <a:xfrm>
            <a:off x="4429039" y="5728475"/>
            <a:ext cx="2733791" cy="410539"/>
            <a:chOff x="4411419" y="2161191"/>
            <a:chExt cx="2733791" cy="410539"/>
          </a:xfrm>
        </p:grpSpPr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928DFCD2-44A5-95D7-E1E5-E44DA5F47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72D49590-74B9-9C15-DEAF-B8F1D90AE3E6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CBF28AF3-C43A-F9DB-3362-4399165C6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81C2BC1B-1C96-BD71-7DC3-592B146552E3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BB6783EB-AF7E-BDCF-6C02-832395D0E8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192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470E2-BE73-2824-3022-BDB0E9059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2D2145B9-B4F9-1E6A-1797-F78DBCA1A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424" y="2025448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B03CD0-38AC-12BC-1C88-A6344FAFB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552912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25F35D3-1846-C04A-96D4-570B144F060A}"/>
              </a:ext>
            </a:extLst>
          </p:cNvPr>
          <p:cNvSpPr/>
          <p:nvPr/>
        </p:nvSpPr>
        <p:spPr>
          <a:xfrm>
            <a:off x="10220480" y="52341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ECB03C2-4559-A7B0-8132-2B9FACD3FFDB}"/>
              </a:ext>
            </a:extLst>
          </p:cNvPr>
          <p:cNvSpPr/>
          <p:nvPr/>
        </p:nvSpPr>
        <p:spPr>
          <a:xfrm>
            <a:off x="2782551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54EBCED-9E45-83B8-490A-77B1A7807594}"/>
              </a:ext>
            </a:extLst>
          </p:cNvPr>
          <p:cNvSpPr/>
          <p:nvPr/>
        </p:nvSpPr>
        <p:spPr>
          <a:xfrm>
            <a:off x="7202129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25D433-EEA7-F59B-9044-62C63E31F32F}"/>
              </a:ext>
            </a:extLst>
          </p:cNvPr>
          <p:cNvSpPr txBox="1"/>
          <p:nvPr/>
        </p:nvSpPr>
        <p:spPr>
          <a:xfrm>
            <a:off x="136481" y="439679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81297B-948D-A022-593B-223DCDF71CE2}"/>
              </a:ext>
            </a:extLst>
          </p:cNvPr>
          <p:cNvSpPr/>
          <p:nvPr/>
        </p:nvSpPr>
        <p:spPr>
          <a:xfrm>
            <a:off x="306318" y="51324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F59C6E0-915F-81E3-5A4D-C13A39726A40}"/>
              </a:ext>
            </a:extLst>
          </p:cNvPr>
          <p:cNvSpPr/>
          <p:nvPr/>
        </p:nvSpPr>
        <p:spPr>
          <a:xfrm>
            <a:off x="2782551" y="2469398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E32430C-6B40-5BD2-BFB2-40E6F0AD8DC8}"/>
              </a:ext>
            </a:extLst>
          </p:cNvPr>
          <p:cNvSpPr/>
          <p:nvPr/>
        </p:nvSpPr>
        <p:spPr>
          <a:xfrm>
            <a:off x="2782551" y="362322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Show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33A40A1-AF88-DB50-CF87-9981A4E108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2926427"/>
            <a:ext cx="1071562" cy="1071562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511E2A3-23C8-B757-F6E8-00C86A9197BD}"/>
              </a:ext>
            </a:extLst>
          </p:cNvPr>
          <p:cNvCxnSpPr>
            <a:cxnSpLocks/>
          </p:cNvCxnSpPr>
          <p:nvPr/>
        </p:nvCxnSpPr>
        <p:spPr>
          <a:xfrm flipV="1">
            <a:off x="1580694" y="2625523"/>
            <a:ext cx="1025230" cy="4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1DA163A-017C-3A57-2E75-95693A11CF6F}"/>
              </a:ext>
            </a:extLst>
          </p:cNvPr>
          <p:cNvCxnSpPr>
            <a:cxnSpLocks/>
          </p:cNvCxnSpPr>
          <p:nvPr/>
        </p:nvCxnSpPr>
        <p:spPr>
          <a:xfrm>
            <a:off x="1690877" y="3604292"/>
            <a:ext cx="962564" cy="15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8F50EC4-946E-6D3B-2284-AFA31772B80C}"/>
              </a:ext>
            </a:extLst>
          </p:cNvPr>
          <p:cNvSpPr/>
          <p:nvPr/>
        </p:nvSpPr>
        <p:spPr>
          <a:xfrm>
            <a:off x="4949873" y="52341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A946B3C-8E35-3B01-809E-A32623476B55}"/>
              </a:ext>
            </a:extLst>
          </p:cNvPr>
          <p:cNvCxnSpPr>
            <a:cxnSpLocks/>
          </p:cNvCxnSpPr>
          <p:nvPr/>
        </p:nvCxnSpPr>
        <p:spPr>
          <a:xfrm>
            <a:off x="4476750" y="2625523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85CCDFF-F431-D328-CA9A-D8599AADAF5E}"/>
              </a:ext>
            </a:extLst>
          </p:cNvPr>
          <p:cNvCxnSpPr>
            <a:cxnSpLocks/>
          </p:cNvCxnSpPr>
          <p:nvPr/>
        </p:nvCxnSpPr>
        <p:spPr>
          <a:xfrm>
            <a:off x="4476750" y="3798398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0042671-5CB5-BFD8-38F2-5118C1C1CE40}"/>
              </a:ext>
            </a:extLst>
          </p:cNvPr>
          <p:cNvGrpSpPr/>
          <p:nvPr/>
        </p:nvGrpSpPr>
        <p:grpSpPr>
          <a:xfrm>
            <a:off x="7202129" y="2423005"/>
            <a:ext cx="1563329" cy="655151"/>
            <a:chOff x="7202129" y="1651480"/>
            <a:chExt cx="1563329" cy="65515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BDF2F92-2909-5209-1760-10C6DAC3C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AD992318-6734-8643-3DC8-96A397B0BD15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</a:t>
              </a:r>
              <a:endParaRPr lang="ko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43674C1-1647-860C-584D-18C8B05ADD44}"/>
              </a:ext>
            </a:extLst>
          </p:cNvPr>
          <p:cNvGrpSpPr/>
          <p:nvPr/>
        </p:nvGrpSpPr>
        <p:grpSpPr>
          <a:xfrm>
            <a:off x="7231780" y="3578582"/>
            <a:ext cx="1563329" cy="655151"/>
            <a:chOff x="7202129" y="1651480"/>
            <a:chExt cx="1563329" cy="655151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EFA4AD58-F575-3E77-4FB7-9392A528D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AF25E2D3-A544-3711-042A-037A6D2C4F3F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Show</a:t>
              </a:r>
              <a:endParaRPr lang="ko-KR" altLang="en-US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8E39A9A-1022-6446-1E5A-DA7F1834B656}"/>
              </a:ext>
            </a:extLst>
          </p:cNvPr>
          <p:cNvCxnSpPr>
            <a:cxnSpLocks/>
          </p:cNvCxnSpPr>
          <p:nvPr/>
        </p:nvCxnSpPr>
        <p:spPr>
          <a:xfrm>
            <a:off x="8971286" y="2552912"/>
            <a:ext cx="1354240" cy="25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A5E4959-707B-2E49-2F6A-3C4C665A870B}"/>
              </a:ext>
            </a:extLst>
          </p:cNvPr>
          <p:cNvCxnSpPr>
            <a:cxnSpLocks/>
          </p:cNvCxnSpPr>
          <p:nvPr/>
        </p:nvCxnSpPr>
        <p:spPr>
          <a:xfrm flipV="1">
            <a:off x="9041858" y="3467759"/>
            <a:ext cx="1221771" cy="23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A0E2304-9DAC-EA35-305D-AF80411D208D}"/>
              </a:ext>
            </a:extLst>
          </p:cNvPr>
          <p:cNvCxnSpPr>
            <a:cxnSpLocks/>
          </p:cNvCxnSpPr>
          <p:nvPr/>
        </p:nvCxnSpPr>
        <p:spPr>
          <a:xfrm flipH="1" flipV="1">
            <a:off x="8993422" y="2933731"/>
            <a:ext cx="1302453" cy="243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22D9C48-8B64-850F-3B11-B833777BB7E9}"/>
              </a:ext>
            </a:extLst>
          </p:cNvPr>
          <p:cNvCxnSpPr>
            <a:cxnSpLocks/>
          </p:cNvCxnSpPr>
          <p:nvPr/>
        </p:nvCxnSpPr>
        <p:spPr>
          <a:xfrm flipH="1">
            <a:off x="8993422" y="3798398"/>
            <a:ext cx="1302630" cy="2948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4DFF43E-5181-2FDC-17B2-2AFF605A2494}"/>
              </a:ext>
            </a:extLst>
          </p:cNvPr>
          <p:cNvCxnSpPr>
            <a:cxnSpLocks/>
          </p:cNvCxnSpPr>
          <p:nvPr/>
        </p:nvCxnSpPr>
        <p:spPr>
          <a:xfrm flipH="1">
            <a:off x="1623096" y="2999767"/>
            <a:ext cx="982977" cy="354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50EC70F-B354-C65C-1057-3F02F80A6741}"/>
              </a:ext>
            </a:extLst>
          </p:cNvPr>
          <p:cNvCxnSpPr>
            <a:cxnSpLocks/>
          </p:cNvCxnSpPr>
          <p:nvPr/>
        </p:nvCxnSpPr>
        <p:spPr>
          <a:xfrm flipH="1" flipV="1">
            <a:off x="1637809" y="3890166"/>
            <a:ext cx="1023742" cy="184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5A4479B-491C-1E92-9F81-A019E8922821}"/>
              </a:ext>
            </a:extLst>
          </p:cNvPr>
          <p:cNvGrpSpPr/>
          <p:nvPr/>
        </p:nvGrpSpPr>
        <p:grpSpPr>
          <a:xfrm>
            <a:off x="5049693" y="2482545"/>
            <a:ext cx="1640338" cy="655151"/>
            <a:chOff x="5049693" y="1711020"/>
            <a:chExt cx="1640338" cy="655151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A9872E2F-4F98-C95F-407E-696F768E6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8B8E82EE-7591-8077-345C-6E672B4A6A5B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EEEDD336-1DD5-65E3-9960-67393A299E89}"/>
              </a:ext>
            </a:extLst>
          </p:cNvPr>
          <p:cNvGrpSpPr/>
          <p:nvPr/>
        </p:nvGrpSpPr>
        <p:grpSpPr>
          <a:xfrm>
            <a:off x="5049693" y="3645311"/>
            <a:ext cx="1640338" cy="655151"/>
            <a:chOff x="5049693" y="1711020"/>
            <a:chExt cx="1640338" cy="655151"/>
          </a:xfrm>
        </p:grpSpPr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4FC56F11-0BE5-DD42-01A5-0F5F28230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D83A43F4-7307-11AB-EF80-FD6E475CA8C7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EFB78888-F16A-532C-CFE8-56B4F0CF9B18}"/>
              </a:ext>
            </a:extLst>
          </p:cNvPr>
          <p:cNvSpPr txBox="1"/>
          <p:nvPr/>
        </p:nvSpPr>
        <p:spPr>
          <a:xfrm>
            <a:off x="10263629" y="40611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6E58FD3F-6FE6-5EAF-CC6C-A8A25E8E70C1}"/>
              </a:ext>
            </a:extLst>
          </p:cNvPr>
          <p:cNvCxnSpPr>
            <a:cxnSpLocks/>
          </p:cNvCxnSpPr>
          <p:nvPr/>
        </p:nvCxnSpPr>
        <p:spPr>
          <a:xfrm>
            <a:off x="6743088" y="259357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7396B5A-09CB-3167-7EC6-91099F2A4D19}"/>
              </a:ext>
            </a:extLst>
          </p:cNvPr>
          <p:cNvCxnSpPr>
            <a:cxnSpLocks/>
          </p:cNvCxnSpPr>
          <p:nvPr/>
        </p:nvCxnSpPr>
        <p:spPr>
          <a:xfrm>
            <a:off x="6743088" y="377259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37B496FD-9CDB-2CE4-004C-C8F48A220EDB}"/>
              </a:ext>
            </a:extLst>
          </p:cNvPr>
          <p:cNvGrpSpPr/>
          <p:nvPr/>
        </p:nvGrpSpPr>
        <p:grpSpPr>
          <a:xfrm>
            <a:off x="4411419" y="2932716"/>
            <a:ext cx="2733791" cy="410539"/>
            <a:chOff x="4411419" y="2161191"/>
            <a:chExt cx="2733791" cy="410539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0B23AF0F-0FFC-07CA-5DBA-D83D760DF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B171E9E8-7CB8-99D0-F82F-33B6C0D8A06A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56354A29-EC52-5F46-9993-887615ACE1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8DBB8B09-F36A-2EB0-1915-126F8D3E2A9A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F44C7BB6-38BC-633F-AAAD-5949ED55E8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514135E-A005-0204-ECDB-A6D31B51EACA}"/>
              </a:ext>
            </a:extLst>
          </p:cNvPr>
          <p:cNvGrpSpPr/>
          <p:nvPr/>
        </p:nvGrpSpPr>
        <p:grpSpPr>
          <a:xfrm>
            <a:off x="4433506" y="4046346"/>
            <a:ext cx="2733791" cy="410539"/>
            <a:chOff x="4411419" y="2161191"/>
            <a:chExt cx="2733791" cy="410539"/>
          </a:xfrm>
        </p:grpSpPr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57911257-FF97-D32A-B3D3-6BD4F0CECA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7F4EF901-44AE-1EAA-A234-803295109B11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AD58BD04-B330-716B-90F4-CBB4AC87CD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4589E527-99C2-8D1F-F87F-C5F630D7277E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0D2A4FBA-75A6-F216-B627-68A2BC293F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33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FECA9-9713-0721-64FC-1488F93AE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F954D83B-15FF-2966-F997-EC9D1778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864" y="1907252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1E59DB-E0A4-F884-BD5B-96D0A5B85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552912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06417F0-89C9-9B81-A085-3EEA8EDBFC45}"/>
              </a:ext>
            </a:extLst>
          </p:cNvPr>
          <p:cNvSpPr/>
          <p:nvPr/>
        </p:nvSpPr>
        <p:spPr>
          <a:xfrm>
            <a:off x="10220480" y="52341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31CD3D4-FACD-13DB-2F03-C5F100683024}"/>
              </a:ext>
            </a:extLst>
          </p:cNvPr>
          <p:cNvSpPr/>
          <p:nvPr/>
        </p:nvSpPr>
        <p:spPr>
          <a:xfrm>
            <a:off x="2782551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508991F-35E3-013F-753E-32298B0854B1}"/>
              </a:ext>
            </a:extLst>
          </p:cNvPr>
          <p:cNvSpPr/>
          <p:nvPr/>
        </p:nvSpPr>
        <p:spPr>
          <a:xfrm>
            <a:off x="7202129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6331E4-0632-2466-D747-931A7F08FBCC}"/>
              </a:ext>
            </a:extLst>
          </p:cNvPr>
          <p:cNvSpPr txBox="1"/>
          <p:nvPr/>
        </p:nvSpPr>
        <p:spPr>
          <a:xfrm>
            <a:off x="136481" y="41205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A81CDF1-F95B-AEF1-ABA1-A1084F6D24A1}"/>
              </a:ext>
            </a:extLst>
          </p:cNvPr>
          <p:cNvSpPr/>
          <p:nvPr/>
        </p:nvSpPr>
        <p:spPr>
          <a:xfrm>
            <a:off x="306318" y="51324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D1E4B71-A353-0D0C-25BD-E35CAA7EE796}"/>
              </a:ext>
            </a:extLst>
          </p:cNvPr>
          <p:cNvSpPr/>
          <p:nvPr/>
        </p:nvSpPr>
        <p:spPr>
          <a:xfrm>
            <a:off x="2782550" y="296903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D94022B-976C-AFC2-E9D6-DEA077030E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2783552"/>
            <a:ext cx="1071562" cy="1071562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489783A-3D9E-C953-5E39-16761C049C68}"/>
              </a:ext>
            </a:extLst>
          </p:cNvPr>
          <p:cNvCxnSpPr>
            <a:cxnSpLocks/>
          </p:cNvCxnSpPr>
          <p:nvPr/>
        </p:nvCxnSpPr>
        <p:spPr>
          <a:xfrm>
            <a:off x="1696723" y="3172671"/>
            <a:ext cx="94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7DB8BD0-E35C-0826-F6BE-F939929A6F8B}"/>
              </a:ext>
            </a:extLst>
          </p:cNvPr>
          <p:cNvSpPr/>
          <p:nvPr/>
        </p:nvSpPr>
        <p:spPr>
          <a:xfrm>
            <a:off x="4949873" y="52341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1E93D3B-08E3-504A-3FF6-C92FC2B31B33}"/>
              </a:ext>
            </a:extLst>
          </p:cNvPr>
          <p:cNvCxnSpPr>
            <a:cxnSpLocks/>
          </p:cNvCxnSpPr>
          <p:nvPr/>
        </p:nvCxnSpPr>
        <p:spPr>
          <a:xfrm>
            <a:off x="4476750" y="308498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1E27CD0-FBE2-66F5-8BEC-B784303F7219}"/>
              </a:ext>
            </a:extLst>
          </p:cNvPr>
          <p:cNvGrpSpPr/>
          <p:nvPr/>
        </p:nvGrpSpPr>
        <p:grpSpPr>
          <a:xfrm>
            <a:off x="7202129" y="2954798"/>
            <a:ext cx="1563329" cy="655151"/>
            <a:chOff x="7202129" y="1651480"/>
            <a:chExt cx="1563329" cy="65515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22C095EA-0656-B7EF-C5B7-793A8FE05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1B2724B9-B612-733A-E792-68451C102478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</a:t>
              </a:r>
              <a:endParaRPr lang="ko-KR" altLang="en-US" dirty="0"/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B167278-FD08-31F1-AF19-79A90747A70A}"/>
              </a:ext>
            </a:extLst>
          </p:cNvPr>
          <p:cNvCxnSpPr>
            <a:cxnSpLocks/>
          </p:cNvCxnSpPr>
          <p:nvPr/>
        </p:nvCxnSpPr>
        <p:spPr>
          <a:xfrm>
            <a:off x="8970532" y="3147907"/>
            <a:ext cx="1249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33660EE-B995-C5E7-C4F1-38806D185C22}"/>
              </a:ext>
            </a:extLst>
          </p:cNvPr>
          <p:cNvCxnSpPr>
            <a:cxnSpLocks/>
          </p:cNvCxnSpPr>
          <p:nvPr/>
        </p:nvCxnSpPr>
        <p:spPr>
          <a:xfrm flipH="1">
            <a:off x="8939681" y="3519694"/>
            <a:ext cx="12807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35E7FF6-166A-6E8C-FB03-2BE9DB69FB2C}"/>
              </a:ext>
            </a:extLst>
          </p:cNvPr>
          <p:cNvCxnSpPr>
            <a:cxnSpLocks/>
          </p:cNvCxnSpPr>
          <p:nvPr/>
        </p:nvCxnSpPr>
        <p:spPr>
          <a:xfrm flipH="1">
            <a:off x="1671748" y="3462208"/>
            <a:ext cx="935576" cy="8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EE6B974-48DD-C7AA-276B-8A80E5D52F84}"/>
              </a:ext>
            </a:extLst>
          </p:cNvPr>
          <p:cNvGrpSpPr/>
          <p:nvPr/>
        </p:nvGrpSpPr>
        <p:grpSpPr>
          <a:xfrm>
            <a:off x="5036807" y="2970682"/>
            <a:ext cx="1640338" cy="655151"/>
            <a:chOff x="5049693" y="1711020"/>
            <a:chExt cx="1640338" cy="655151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822717CB-B9D2-0F70-43E5-FC430DDC2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FD42875B-CF94-5BBE-9203-2B43056F3882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F7AB57E6-A6E8-AC82-7F1F-9D514D65F021}"/>
              </a:ext>
            </a:extLst>
          </p:cNvPr>
          <p:cNvSpPr txBox="1"/>
          <p:nvPr/>
        </p:nvSpPr>
        <p:spPr>
          <a:xfrm>
            <a:off x="10263629" y="40611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BBB6A5CF-06C0-5722-755A-959B5816A2D1}"/>
              </a:ext>
            </a:extLst>
          </p:cNvPr>
          <p:cNvCxnSpPr>
            <a:cxnSpLocks/>
          </p:cNvCxnSpPr>
          <p:nvPr/>
        </p:nvCxnSpPr>
        <p:spPr>
          <a:xfrm>
            <a:off x="6743088" y="306669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1134C5DE-4782-EB84-455E-688B681D1ADA}"/>
              </a:ext>
            </a:extLst>
          </p:cNvPr>
          <p:cNvGrpSpPr/>
          <p:nvPr/>
        </p:nvGrpSpPr>
        <p:grpSpPr>
          <a:xfrm>
            <a:off x="4434133" y="3389291"/>
            <a:ext cx="2733791" cy="410539"/>
            <a:chOff x="4411419" y="2161191"/>
            <a:chExt cx="2733791" cy="410539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23EC7823-9ECD-0E1C-8255-5C2905D8E5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44109E65-1805-A4B7-8E4D-89E956C4637A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F2778704-85A3-1349-8C46-B57BEB3BA9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6D935B94-D4E4-F111-3368-62CECF411B08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16900982-9C86-EE1F-AD21-DCBE5D0539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04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0DF64-4EE8-9FFE-0870-84FB8023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04" y="27990"/>
            <a:ext cx="11082227" cy="986423"/>
          </a:xfrm>
        </p:spPr>
        <p:txBody>
          <a:bodyPr/>
          <a:lstStyle/>
          <a:p>
            <a:pPr algn="ctr"/>
            <a:r>
              <a:rPr lang="ko-KR" altLang="en-US" dirty="0"/>
              <a:t>회원 등록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A45F034-B0AE-AD7E-C3D2-AB3EDC63E7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4018" y="1338224"/>
            <a:ext cx="2709375" cy="2585858"/>
          </a:xfrm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6B18CBC-D39A-1C2D-9F69-2DF4A20B68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4018" y="4059043"/>
            <a:ext cx="2709375" cy="2642839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C34904-C9FC-BEFC-6689-34EE1F3D8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72" y="1338224"/>
            <a:ext cx="2587583" cy="25858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04AE6A-DD32-8B75-4780-67E4AD873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972" y="4059043"/>
            <a:ext cx="2587583" cy="26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3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8922E-4473-4836-29D8-49B340680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F82BABE2-C515-F700-7B1A-D90E990ED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864" y="1907252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D9AC67-7E5B-374F-8820-CCE8E46C9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552912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5C1E5C5-57C8-9A85-2905-07486C903EC4}"/>
              </a:ext>
            </a:extLst>
          </p:cNvPr>
          <p:cNvSpPr/>
          <p:nvPr/>
        </p:nvSpPr>
        <p:spPr>
          <a:xfrm>
            <a:off x="10220480" y="52341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09B4C9A-886F-AFBF-1B15-EFD525E783B2}"/>
              </a:ext>
            </a:extLst>
          </p:cNvPr>
          <p:cNvSpPr/>
          <p:nvPr/>
        </p:nvSpPr>
        <p:spPr>
          <a:xfrm>
            <a:off x="2782551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D79AEF8-902D-399D-D9D5-7D3D15E78825}"/>
              </a:ext>
            </a:extLst>
          </p:cNvPr>
          <p:cNvSpPr/>
          <p:nvPr/>
        </p:nvSpPr>
        <p:spPr>
          <a:xfrm>
            <a:off x="7202129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98ABDA-6B41-5671-4F6D-9B26259588CB}"/>
              </a:ext>
            </a:extLst>
          </p:cNvPr>
          <p:cNvSpPr txBox="1"/>
          <p:nvPr/>
        </p:nvSpPr>
        <p:spPr>
          <a:xfrm>
            <a:off x="136481" y="41205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A511F55-2B8F-605E-EB9A-D68D63981839}"/>
              </a:ext>
            </a:extLst>
          </p:cNvPr>
          <p:cNvSpPr/>
          <p:nvPr/>
        </p:nvSpPr>
        <p:spPr>
          <a:xfrm>
            <a:off x="306318" y="51324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18526F2-A4B8-C93D-4E53-FFECA93B86E4}"/>
              </a:ext>
            </a:extLst>
          </p:cNvPr>
          <p:cNvSpPr/>
          <p:nvPr/>
        </p:nvSpPr>
        <p:spPr>
          <a:xfrm>
            <a:off x="2782550" y="296903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Show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DDADDAF-D140-D48C-0FAF-8DFA2B3DC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2783552"/>
            <a:ext cx="1071562" cy="1071562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B4257FE-CBA2-2008-FA5D-B3334AC0D616}"/>
              </a:ext>
            </a:extLst>
          </p:cNvPr>
          <p:cNvCxnSpPr>
            <a:cxnSpLocks/>
          </p:cNvCxnSpPr>
          <p:nvPr/>
        </p:nvCxnSpPr>
        <p:spPr>
          <a:xfrm>
            <a:off x="1696723" y="3172671"/>
            <a:ext cx="94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C15DE9D-0367-CD9B-D743-57E2C851F399}"/>
              </a:ext>
            </a:extLst>
          </p:cNvPr>
          <p:cNvSpPr/>
          <p:nvPr/>
        </p:nvSpPr>
        <p:spPr>
          <a:xfrm>
            <a:off x="4949873" y="52341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355374B-6B61-877A-8276-5FE3E8CA0DDA}"/>
              </a:ext>
            </a:extLst>
          </p:cNvPr>
          <p:cNvCxnSpPr>
            <a:cxnSpLocks/>
          </p:cNvCxnSpPr>
          <p:nvPr/>
        </p:nvCxnSpPr>
        <p:spPr>
          <a:xfrm>
            <a:off x="4476750" y="308498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C39DB1A-BD77-0421-3C77-F5ED3C1D2E03}"/>
              </a:ext>
            </a:extLst>
          </p:cNvPr>
          <p:cNvGrpSpPr/>
          <p:nvPr/>
        </p:nvGrpSpPr>
        <p:grpSpPr>
          <a:xfrm>
            <a:off x="7202129" y="2954798"/>
            <a:ext cx="1563329" cy="655151"/>
            <a:chOff x="7202129" y="1651480"/>
            <a:chExt cx="1563329" cy="65515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9A2C9A91-44BE-E237-31F7-C6E1F26EB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F500920-3AC0-F100-4EC8-5BCD65BFECC1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Show</a:t>
              </a:r>
              <a:endParaRPr lang="ko-KR" altLang="en-US" dirty="0"/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61FC5B0-004A-3D37-78BE-26F180190E35}"/>
              </a:ext>
            </a:extLst>
          </p:cNvPr>
          <p:cNvCxnSpPr>
            <a:cxnSpLocks/>
          </p:cNvCxnSpPr>
          <p:nvPr/>
        </p:nvCxnSpPr>
        <p:spPr>
          <a:xfrm>
            <a:off x="8970532" y="3147907"/>
            <a:ext cx="1249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161851E-8C6A-4541-CBE3-7F819D508958}"/>
              </a:ext>
            </a:extLst>
          </p:cNvPr>
          <p:cNvCxnSpPr>
            <a:cxnSpLocks/>
          </p:cNvCxnSpPr>
          <p:nvPr/>
        </p:nvCxnSpPr>
        <p:spPr>
          <a:xfrm flipH="1">
            <a:off x="8939681" y="3519694"/>
            <a:ext cx="12807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E626DE4-4818-F5D5-3611-0E4ED69EFD54}"/>
              </a:ext>
            </a:extLst>
          </p:cNvPr>
          <p:cNvCxnSpPr>
            <a:cxnSpLocks/>
          </p:cNvCxnSpPr>
          <p:nvPr/>
        </p:nvCxnSpPr>
        <p:spPr>
          <a:xfrm flipH="1">
            <a:off x="1671748" y="3462208"/>
            <a:ext cx="935576" cy="8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71CEEF5-11A0-06AD-C98E-B6476531F2FE}"/>
              </a:ext>
            </a:extLst>
          </p:cNvPr>
          <p:cNvGrpSpPr/>
          <p:nvPr/>
        </p:nvGrpSpPr>
        <p:grpSpPr>
          <a:xfrm>
            <a:off x="5036807" y="2970682"/>
            <a:ext cx="1640338" cy="655151"/>
            <a:chOff x="5049693" y="1711020"/>
            <a:chExt cx="1640338" cy="655151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718667B1-4465-1613-7EE4-04F18069E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35111346-FCDF-9E9A-1C50-0670F7368E85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1CE826CC-8D05-E617-0A41-6E341196B402}"/>
              </a:ext>
            </a:extLst>
          </p:cNvPr>
          <p:cNvSpPr txBox="1"/>
          <p:nvPr/>
        </p:nvSpPr>
        <p:spPr>
          <a:xfrm>
            <a:off x="10263629" y="40611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ADC7B785-66BD-2FE8-43BB-B5A604B1174B}"/>
              </a:ext>
            </a:extLst>
          </p:cNvPr>
          <p:cNvCxnSpPr>
            <a:cxnSpLocks/>
          </p:cNvCxnSpPr>
          <p:nvPr/>
        </p:nvCxnSpPr>
        <p:spPr>
          <a:xfrm>
            <a:off x="6743088" y="306669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39152869-1E8D-A7C5-D177-5FE353B84C9A}"/>
              </a:ext>
            </a:extLst>
          </p:cNvPr>
          <p:cNvGrpSpPr/>
          <p:nvPr/>
        </p:nvGrpSpPr>
        <p:grpSpPr>
          <a:xfrm>
            <a:off x="4434133" y="3389291"/>
            <a:ext cx="2733791" cy="410539"/>
            <a:chOff x="4411419" y="2161191"/>
            <a:chExt cx="2733791" cy="410539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E999409C-35FB-C30C-0A11-92016FD998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D2A37625-13F7-8ED9-0F1E-E86D1D8F50D0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0E2DBD39-459A-C0C6-CDEB-24AEFA55E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1C58DB20-48F2-CB7B-56FD-8E73C9E82AA8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6FD6AF66-BA62-A42E-F671-A598EA6796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097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7D9E3-F636-BB38-D48C-5F19741C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/>
          <a:lstStyle/>
          <a:p>
            <a:pPr algn="ctr"/>
            <a:r>
              <a:rPr lang="ko-KR" altLang="en-US" dirty="0"/>
              <a:t>회원 정보 조회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7584F9-1689-7732-AE3B-BDD9C4160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12" y="1467140"/>
            <a:ext cx="2553063" cy="51303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1267B20-B16E-9CF1-B15F-2254B1C87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86" y="1467140"/>
            <a:ext cx="3105513" cy="24762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F32406A-3055-6CD4-25C5-32F493EC2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487" y="4121268"/>
            <a:ext cx="3105512" cy="242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3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E64853-2AE8-4758-A861-CD0F2B383027}">
  <we:reference id="wa200005566" version="3.0.0.2" store="ko-K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452</Words>
  <Application>Microsoft Office PowerPoint</Application>
  <PresentationFormat>와이드스크린</PresentationFormat>
  <Paragraphs>155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Java PROGRAMING 과제 조원 : 정성주, 강승구, 장정원</vt:lpstr>
      <vt:lpstr>담당 기능</vt:lpstr>
      <vt:lpstr>PowerPoint 프레젠테이션</vt:lpstr>
      <vt:lpstr>PowerPoint 프레젠테이션</vt:lpstr>
      <vt:lpstr>PowerPoint 프레젠테이션</vt:lpstr>
      <vt:lpstr>PowerPoint 프레젠테이션</vt:lpstr>
      <vt:lpstr>회원 등록</vt:lpstr>
      <vt:lpstr>PowerPoint 프레젠테이션</vt:lpstr>
      <vt:lpstr>회원 정보 조회</vt:lpstr>
      <vt:lpstr>PowerPoint 프레젠테이션</vt:lpstr>
      <vt:lpstr>회원 정보 수정 기능설명</vt:lpstr>
      <vt:lpstr>회원 정보 수정 기술설명</vt:lpstr>
      <vt:lpstr>PowerPoint 프레젠테이션</vt:lpstr>
      <vt:lpstr>회원 정보 삭제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504호</dc:creator>
  <cp:lastModifiedBy>Seyng gu Kang</cp:lastModifiedBy>
  <cp:revision>10</cp:revision>
  <dcterms:created xsi:type="dcterms:W3CDTF">2025-02-14T02:02:26Z</dcterms:created>
  <dcterms:modified xsi:type="dcterms:W3CDTF">2025-02-14T08:22:52Z</dcterms:modified>
</cp:coreProperties>
</file>