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handoutMasterIdLst>
    <p:handoutMasterId r:id="rId14"/>
  </p:handoutMasterIdLst>
  <p:sldIdLst>
    <p:sldId id="256" r:id="rId3"/>
    <p:sldId id="265" r:id="rId4"/>
    <p:sldId id="266" r:id="rId5"/>
    <p:sldId id="268" r:id="rId6"/>
    <p:sldId id="272" r:id="rId7"/>
    <p:sldId id="274" r:id="rId8"/>
    <p:sldId id="270" r:id="rId9"/>
    <p:sldId id="264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D68D-59A5-4DCE-B444-D589282B149E}" type="datetimeFigureOut">
              <a:rPr kumimoji="1" lang="ja-JP" altLang="en-US" smtClean="0"/>
              <a:pPr/>
              <a:t>2009/12/8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F6-423B-4F32-945F-2BADAFA4F8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68196" y="5500702"/>
            <a:ext cx="1018645" cy="1357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第</a:t>
            </a:r>
            <a:r>
              <a:rPr lang="en-US" altLang="ja-JP" dirty="0" smtClean="0"/>
              <a:t>7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 </a:t>
            </a:r>
            <a:endParaRPr lang="en-US" altLang="ja-JP" dirty="0" smtClean="0"/>
          </a:p>
          <a:p>
            <a:r>
              <a:rPr lang="ja-JP" altLang="en-US" dirty="0" smtClean="0"/>
              <a:t>発表</a:t>
            </a:r>
            <a:r>
              <a:rPr lang="en-US" altLang="ja-JP" dirty="0" smtClean="0"/>
              <a:t>: </a:t>
            </a:r>
            <a:r>
              <a:rPr lang="ja-JP" altLang="en-US" dirty="0" smtClean="0"/>
              <a:t>秋葉</a:t>
            </a:r>
            <a:endParaRPr lang="en-US" altLang="ja-JP" dirty="0" smtClean="0"/>
          </a:p>
          <a:p>
            <a:r>
              <a:rPr lang="ja-JP" altLang="en-US" dirty="0" smtClean="0"/>
              <a:t>班員</a:t>
            </a:r>
            <a:r>
              <a:rPr lang="en-US" altLang="ja-JP" dirty="0" smtClean="0"/>
              <a:t>: </a:t>
            </a:r>
            <a:r>
              <a:rPr lang="ja-JP" altLang="en-US" dirty="0" smtClean="0"/>
              <a:t>岩田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, </a:t>
            </a:r>
            <a:r>
              <a:rPr lang="ja-JP" altLang="en-US" dirty="0" smtClean="0"/>
              <a:t>太田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</a:t>
            </a:r>
            <a:r>
              <a:rPr lang="ja-JP" altLang="en-US" dirty="0" smtClean="0"/>
              <a:t>までの進展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kumimoji="1" lang="ja-JP" altLang="en-US" dirty="0" smtClean="0"/>
              <a:t>命令バッファができた</a:t>
            </a:r>
            <a:r>
              <a:rPr lang="en-US" altLang="ja-JP" dirty="0" smtClean="0"/>
              <a:t>, load </a:t>
            </a:r>
            <a:r>
              <a:rPr lang="ja-JP" altLang="en-US" dirty="0" smtClean="0"/>
              <a:t>のバグを修正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 </a:t>
            </a:r>
            <a:r>
              <a:rPr lang="ja-JP" altLang="en-US" dirty="0" smtClean="0"/>
              <a:t>の仕様を修正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１億命令くらい（になった）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ブロックごとの実行数カウント機能を実装</a:t>
            </a:r>
            <a:endParaRPr lang="en-US" altLang="ja-JP" dirty="0" smtClean="0"/>
          </a:p>
          <a:p>
            <a:r>
              <a:rPr lang="ja-JP" altLang="en-US" dirty="0" smtClean="0"/>
              <a:t>基板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RS232C </a:t>
            </a:r>
            <a:r>
              <a:rPr lang="ja-JP" altLang="en-US" dirty="0" smtClean="0"/>
              <a:t>モジュールを修正</a:t>
            </a:r>
            <a:endParaRPr lang="en-US" altLang="ja-JP" dirty="0" smtClean="0"/>
          </a:p>
          <a:p>
            <a:r>
              <a:rPr lang="ja-JP" altLang="en-US" dirty="0" smtClean="0"/>
              <a:t>広報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 </a:t>
            </a:r>
            <a:r>
              <a:rPr lang="ja-JP" altLang="en-US" dirty="0" smtClean="0"/>
              <a:t>実験日記に基板解説記事を載せた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来週までの予定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ja-JP" altLang="en-US" sz="3200" dirty="0" smtClean="0"/>
              <a:t>チーム </a:t>
            </a:r>
            <a:r>
              <a:rPr lang="en-US" altLang="ja-JP" sz="3200" dirty="0" err="1" smtClean="0"/>
              <a:t>ksk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は班対抗麻雀大会で</a:t>
            </a:r>
            <a:endParaRPr lang="en-US" altLang="ja-JP" sz="3200" dirty="0" smtClean="0"/>
          </a:p>
          <a:p>
            <a:pPr algn="ctr">
              <a:buNone/>
            </a:pPr>
            <a:r>
              <a:rPr lang="en-US" altLang="ja-JP" sz="3200" dirty="0" smtClean="0"/>
              <a:t>3 </a:t>
            </a:r>
            <a:r>
              <a:rPr lang="ja-JP" altLang="en-US" sz="3200" dirty="0" smtClean="0"/>
              <a:t>位に</a:t>
            </a:r>
            <a:r>
              <a:rPr lang="ja-JP" altLang="en-US" sz="3200" dirty="0" err="1" smtClean="0"/>
              <a:t>なってしまったので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kumimoji="1" lang="ja-JP" altLang="en-US" sz="13800" dirty="0" smtClean="0"/>
              <a:t>解散</a:t>
            </a:r>
            <a:endParaRPr lang="en-US" altLang="ja-JP" sz="1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kumimoji="1" lang="ja-JP" altLang="en-US" sz="3200" dirty="0" smtClean="0"/>
              <a:t>することになってしまったわ・・・</a:t>
            </a:r>
            <a:endParaRPr kumimoji="1" lang="en-US" altLang="ja-JP" sz="3200" dirty="0" smtClean="0"/>
          </a:p>
          <a:p>
            <a:pPr algn="ctr">
              <a:buNone/>
            </a:pPr>
            <a:r>
              <a:rPr lang="en-US" altLang="ja-JP" sz="1800" dirty="0" smtClean="0"/>
              <a:t> 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altLang="ja-JP" sz="2600" dirty="0" smtClean="0"/>
              <a:t>3 </a:t>
            </a:r>
            <a:r>
              <a:rPr lang="ja-JP" altLang="en-US" sz="2600" dirty="0" smtClean="0"/>
              <a:t>位で解散させられるのもよくわからないけど、</a:t>
            </a:r>
            <a:endParaRPr lang="en-US" altLang="ja-JP" sz="2600" dirty="0" smtClean="0"/>
          </a:p>
          <a:p>
            <a:pPr marL="342900" lvl="1" indent="-342900" algn="ctr">
              <a:buNone/>
            </a:pPr>
            <a:r>
              <a:rPr lang="ja-JP" altLang="en-US" sz="2600" dirty="0" smtClean="0"/>
              <a:t>「班の存続をかけて</a:t>
            </a:r>
            <a:r>
              <a:rPr lang="ja-JP" altLang="en-US" sz="2600" dirty="0" smtClean="0"/>
              <a:t>戦う」</a:t>
            </a:r>
            <a:endParaRPr lang="en-US" altLang="ja-JP" sz="2600" dirty="0" smtClean="0"/>
          </a:p>
          <a:p>
            <a:pPr marL="342900" lvl="1" indent="-342900" algn="ctr">
              <a:buNone/>
            </a:pPr>
            <a:r>
              <a:rPr lang="ja-JP" altLang="en-US" sz="2600" dirty="0" smtClean="0"/>
              <a:t>なんて言ったのもまずかったわね・・・</a:t>
            </a:r>
            <a:endParaRPr lang="ja-JP" altLang="en-US" sz="2600" dirty="0" smtClean="0"/>
          </a:p>
          <a:p>
            <a:pPr marL="342900" lvl="1" indent="-342900" algn="ctr">
              <a:buNone/>
            </a:pPr>
            <a:endParaRPr kumimoji="1" lang="ja-JP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lvl="1" indent="-342900" algn="ctr">
              <a:buNone/>
            </a:pPr>
            <a:r>
              <a:rPr kumimoji="1" lang="ja-JP" altLang="en-US" sz="3200" dirty="0" smtClean="0"/>
              <a:t>まあ、あんた達と</a:t>
            </a:r>
            <a:r>
              <a:rPr kumimoji="1" lang="en-US" altLang="ja-JP" sz="3200" dirty="0" smtClean="0"/>
              <a:t>CPU</a:t>
            </a:r>
            <a:r>
              <a:rPr kumimoji="1" lang="ja-JP" altLang="en-US" sz="3200" dirty="0" smtClean="0"/>
              <a:t>作るのも、</a:t>
            </a:r>
            <a:endParaRPr kumimoji="1" lang="en-US" altLang="ja-JP" sz="3200" dirty="0" smtClean="0"/>
          </a:p>
          <a:p>
            <a:pPr marL="342900" lvl="1" indent="-342900" algn="ctr">
              <a:buNone/>
            </a:pPr>
            <a:r>
              <a:rPr lang="ja-JP" altLang="en-US" sz="3200" dirty="0" smtClean="0"/>
              <a:t>つまらなく</a:t>
            </a:r>
            <a:r>
              <a:rPr lang="ja-JP" altLang="en-US" sz="3200" dirty="0" smtClean="0"/>
              <a:t>もなかったわ。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kumimoji="1" lang="ja-JP" altLang="en-US" sz="4400" dirty="0" smtClean="0"/>
              <a:t>べ、別に</a:t>
            </a:r>
            <a:r>
              <a:rPr lang="ja-JP" altLang="en-US" sz="4400" dirty="0" smtClean="0"/>
              <a:t>寂しくなんかないんだからねっ！</a:t>
            </a:r>
            <a:endParaRPr kumimoji="1" lang="ja-JP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超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 </a:t>
            </a:r>
            <a:endParaRPr lang="en-US" altLang="ja-JP" dirty="0" smtClean="0"/>
          </a:p>
          <a:p>
            <a:r>
              <a:rPr lang="ja-JP" altLang="en-US" dirty="0" smtClean="0"/>
              <a:t>発表</a:t>
            </a:r>
            <a:r>
              <a:rPr lang="en-US" altLang="ja-JP" dirty="0" smtClean="0"/>
              <a:t>: </a:t>
            </a:r>
            <a:r>
              <a:rPr lang="ja-JP" altLang="en-US" dirty="0" smtClean="0"/>
              <a:t>秋葉</a:t>
            </a:r>
            <a:endParaRPr lang="en-US" altLang="ja-JP" dirty="0" smtClean="0"/>
          </a:p>
          <a:p>
            <a:r>
              <a:rPr lang="ja-JP" altLang="en-US" dirty="0" smtClean="0"/>
              <a:t>班員</a:t>
            </a:r>
            <a:r>
              <a:rPr lang="en-US" altLang="ja-JP" dirty="0" smtClean="0"/>
              <a:t>: </a:t>
            </a:r>
            <a:r>
              <a:rPr lang="ja-JP" altLang="en-US" dirty="0" smtClean="0"/>
              <a:t>岩田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, </a:t>
            </a:r>
            <a:r>
              <a:rPr lang="ja-JP" altLang="en-US" dirty="0" smtClean="0"/>
              <a:t>太田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  <a:p>
            <a:r>
              <a:rPr lang="ja-JP" altLang="en-US" dirty="0" smtClean="0"/>
              <a:t>マージャン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班の存続をかけて戦う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144</TotalTime>
  <Words>245</Words>
  <Application>Microsoft Office PowerPoint</Application>
  <PresentationFormat>画面に合わせる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テーマ2</vt:lpstr>
      <vt:lpstr>1_テーマ2</vt:lpstr>
      <vt:lpstr>ksk 班 第7回報告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超 ksk 班 第1回報告</vt:lpstr>
      <vt:lpstr>今週までの予定</vt:lpstr>
      <vt:lpstr>今週までの進展</vt:lpstr>
      <vt:lpstr>来週までの予定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Takuya</cp:lastModifiedBy>
  <cp:revision>61</cp:revision>
  <dcterms:created xsi:type="dcterms:W3CDTF">2009-11-23T22:37:44Z</dcterms:created>
  <dcterms:modified xsi:type="dcterms:W3CDTF">2009-12-08T03:54:25Z</dcterms:modified>
</cp:coreProperties>
</file>