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3FB19-19AE-4407-9518-3D96B2020A63}" type="datetimeFigureOut">
              <a:rPr kumimoji="1" lang="ja-JP" altLang="en-US" smtClean="0"/>
              <a:t>2009/11/10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911C7-3065-40D6-B2C5-C0D05A8CE8A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2009/11/10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1829761"/>
          </a:xfrm>
        </p:spPr>
        <p:txBody>
          <a:bodyPr/>
          <a:lstStyle/>
          <a:p>
            <a:r>
              <a:rPr lang="en-US" altLang="ja-JP" dirty="0" smtClean="0"/>
              <a:t>Team 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> </a:t>
            </a:r>
            <a:r>
              <a:rPr lang="ja-JP" altLang="en-US" dirty="0" smtClean="0"/>
              <a:t>班 </a:t>
            </a:r>
            <a:r>
              <a:rPr lang="ja-JP" altLang="en-US" dirty="0" smtClean="0"/>
              <a:t>第４回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78619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  <a:r>
              <a:rPr lang="ja-JP" altLang="en-US" dirty="0" smtClean="0">
                <a:solidFill>
                  <a:schemeClr val="tx1"/>
                </a:solidFill>
              </a:rPr>
              <a:t>中村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xyx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発表</a:t>
            </a:r>
            <a:r>
              <a:rPr lang="ja-JP" altLang="en-US" dirty="0" smtClean="0">
                <a:solidFill>
                  <a:schemeClr val="tx1"/>
                </a:solidFill>
              </a:rPr>
              <a:t>：岩田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wata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畔柳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ksk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秋葉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iwi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梁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ageha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太田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hota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ksk\My Documents\IS\CPU実験\ppt\すか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86388"/>
            <a:ext cx="1190600" cy="1400146"/>
          </a:xfrm>
          <a:prstGeom prst="roundRect">
            <a:avLst>
              <a:gd name="adj" fmla="val 13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Documents and Settings\ksk\My Documents\IS\CPU実験\ppt\logo_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5286387"/>
            <a:ext cx="1785950" cy="1416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en-US" altLang="ja-JP" dirty="0" err="1" smtClean="0"/>
              <a:t>Sqrt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VHDL</a:t>
            </a:r>
            <a:r>
              <a:rPr lang="ja-JP" altLang="en-US" dirty="0" smtClean="0"/>
              <a:t>で書いた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100MHz</a:t>
            </a:r>
            <a:r>
              <a:rPr lang="ja-JP" altLang="en-US" dirty="0" smtClean="0"/>
              <a:t>で</a:t>
            </a:r>
            <a:r>
              <a:rPr lang="en-US" altLang="ja-JP" dirty="0" smtClean="0"/>
              <a:t>FPU</a:t>
            </a:r>
            <a:r>
              <a:rPr lang="ja-JP" altLang="en-US" dirty="0" smtClean="0"/>
              <a:t>を書いたが一部のテストが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上で動作せず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エンティティからコンポーネントを自動生成するようにした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パイプライン</a:t>
            </a:r>
            <a:r>
              <a:rPr lang="ja-JP" altLang="en-US" dirty="0" smtClean="0"/>
              <a:t>を書き始めた</a:t>
            </a:r>
            <a:endParaRPr lang="en-US" altLang="ja-JP" dirty="0" smtClean="0"/>
          </a:p>
          <a:p>
            <a:r>
              <a:rPr kumimoji="1" lang="ja-JP" altLang="en-US" dirty="0" smtClean="0"/>
              <a:t>コンパイラ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第二期用のアセンブラが吐けるようになった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</a:t>
            </a:r>
            <a:r>
              <a:rPr lang="ja-JP" altLang="en-US" dirty="0" smtClean="0"/>
              <a:t>しまくった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2,656,066,279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1,754,441,251</a:t>
            </a:r>
            <a:endParaRPr lang="en-US" altLang="ja-JP" b="1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今週までの進捗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第二期用のシミュレータ＆アセンブラを作</a:t>
            </a:r>
            <a:r>
              <a:rPr lang="ja-JP" altLang="en-US" dirty="0" smtClean="0"/>
              <a:t>り、シミュレータ上で動作確認した</a:t>
            </a:r>
            <a:endParaRPr lang="en-US" altLang="ja-JP" dirty="0" smtClean="0"/>
          </a:p>
          <a:p>
            <a:r>
              <a:rPr kumimoji="1" lang="ja-JP" altLang="en-US" dirty="0" smtClean="0"/>
              <a:t>基盤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課題バッファをフラッシュした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xyx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ライブラリを第二期用に修正した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ageha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今週までの進捗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</a:t>
            </a:r>
            <a:endParaRPr kumimoji="1"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最適化しまくる</a:t>
            </a:r>
            <a:endParaRPr lang="en-US" altLang="ja-JP" dirty="0" smtClean="0"/>
          </a:p>
          <a:p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いい加減</a:t>
            </a:r>
            <a:r>
              <a:rPr kumimoji="1" lang="en-US" altLang="ja-JP" dirty="0" smtClean="0"/>
              <a:t>FPU</a:t>
            </a:r>
            <a:r>
              <a:rPr kumimoji="1" lang="ja-JP" altLang="en-US" dirty="0" smtClean="0"/>
              <a:t>のシミュレーションをする</a:t>
            </a:r>
            <a:endParaRPr kumimoji="1"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新基板で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を動かす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第二期用すー</a:t>
            </a:r>
            <a:r>
              <a:rPr lang="ja-JP" altLang="en-US" dirty="0" smtClean="0"/>
              <a:t>ぱー</a:t>
            </a:r>
            <a:r>
              <a:rPr lang="ja-JP" altLang="en-US" dirty="0" err="1" smtClean="0"/>
              <a:t>す</a:t>
            </a:r>
            <a:r>
              <a:rPr lang="ja-JP" altLang="en-US" dirty="0" smtClean="0"/>
              <a:t>からたんの完成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ageha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次回までの予定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167</Words>
  <Application>Microsoft Office PowerPoint</Application>
  <PresentationFormat>画面に合わせる (4:3)</PresentationFormat>
  <Paragraphs>35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Team ksk 班 第４回報告</vt:lpstr>
      <vt:lpstr>今週までの進捗</vt:lpstr>
      <vt:lpstr>今週までの進捗</vt:lpstr>
      <vt:lpstr>次回までの予定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第３回報告</dc:title>
  <dc:creator>Keisuke Kuroyanagi</dc:creator>
  <cp:lastModifiedBy>wata</cp:lastModifiedBy>
  <cp:revision>12</cp:revision>
  <dcterms:created xsi:type="dcterms:W3CDTF">2009-10-27T03:09:16Z</dcterms:created>
  <dcterms:modified xsi:type="dcterms:W3CDTF">2009-11-10T04:11:49Z</dcterms:modified>
</cp:coreProperties>
</file>