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6" name="Picture 3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428644"/>
            <a:ext cx="6831013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39975" y="3908425"/>
            <a:ext cx="6400800" cy="1752600"/>
          </a:xfrm>
        </p:spPr>
        <p:txBody>
          <a:bodyPr anchor="b"/>
          <a:lstStyle>
            <a:lvl1pPr marL="0" indent="0" algn="r">
              <a:buFontTx/>
              <a:buNone/>
              <a:defRPr/>
            </a:lvl1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82638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348038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>
              <a:defRPr/>
            </a:lvl1pPr>
          </a:lstStyle>
          <a:p>
            <a:fld id="{942502BE-BF6F-4A43-AA7B-BDCE18A3BB28}" type="slidenum">
              <a:rPr lang="en-US" altLang="ja-JP"/>
              <a:pPr/>
              <a:t>&lt;#&gt;</a:t>
            </a:fld>
            <a:endParaRPr lang="en-US" altLang="ja-JP"/>
          </a:p>
        </p:txBody>
      </p:sp>
      <p:grpSp>
        <p:nvGrpSpPr>
          <p:cNvPr id="5127" name="Group 7"/>
          <p:cNvGrpSpPr>
            <a:grpSpLocks/>
          </p:cNvGrpSpPr>
          <p:nvPr/>
        </p:nvGrpSpPr>
        <p:grpSpPr bwMode="auto">
          <a:xfrm>
            <a:off x="468313" y="3382963"/>
            <a:ext cx="431800" cy="431800"/>
            <a:chOff x="2971" y="2523"/>
            <a:chExt cx="544" cy="544"/>
          </a:xfrm>
        </p:grpSpPr>
        <p:sp>
          <p:nvSpPr>
            <p:cNvPr id="5128" name="Freeform 8"/>
            <p:cNvSpPr>
              <a:spLocks/>
            </p:cNvSpPr>
            <p:nvPr userDrawn="1"/>
          </p:nvSpPr>
          <p:spPr bwMode="auto">
            <a:xfrm>
              <a:off x="2971" y="2523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29" name="Freeform 9"/>
            <p:cNvSpPr>
              <a:spLocks/>
            </p:cNvSpPr>
            <p:nvPr userDrawn="1"/>
          </p:nvSpPr>
          <p:spPr bwMode="auto">
            <a:xfrm flipH="1">
              <a:off x="3288" y="2523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30" name="Freeform 10"/>
            <p:cNvSpPr>
              <a:spLocks/>
            </p:cNvSpPr>
            <p:nvPr userDrawn="1"/>
          </p:nvSpPr>
          <p:spPr bwMode="auto">
            <a:xfrm flipV="1">
              <a:off x="2971" y="2840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31" name="Freeform 11"/>
            <p:cNvSpPr>
              <a:spLocks/>
            </p:cNvSpPr>
            <p:nvPr userDrawn="1"/>
          </p:nvSpPr>
          <p:spPr bwMode="auto">
            <a:xfrm flipH="1" flipV="1">
              <a:off x="3288" y="2840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5132" name="Line 12"/>
          <p:cNvSpPr>
            <a:spLocks noChangeShapeType="1"/>
          </p:cNvSpPr>
          <p:nvPr/>
        </p:nvSpPr>
        <p:spPr bwMode="auto">
          <a:xfrm>
            <a:off x="1588" y="3598863"/>
            <a:ext cx="9144000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5133" name="Line 13"/>
          <p:cNvSpPr>
            <a:spLocks noChangeShapeType="1"/>
          </p:cNvSpPr>
          <p:nvPr/>
        </p:nvSpPr>
        <p:spPr bwMode="auto">
          <a:xfrm rot="-5400000">
            <a:off x="-2744787" y="3429000"/>
            <a:ext cx="6858000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5134" name="Oval 14"/>
          <p:cNvSpPr>
            <a:spLocks noChangeArrowheads="1"/>
          </p:cNvSpPr>
          <p:nvPr/>
        </p:nvSpPr>
        <p:spPr bwMode="auto">
          <a:xfrm>
            <a:off x="646113" y="3552825"/>
            <a:ext cx="73025" cy="71438"/>
          </a:xfrm>
          <a:prstGeom prst="ellips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35" name="AutoShape 15"/>
          <p:cNvSpPr>
            <a:spLocks noChangeArrowheads="1"/>
          </p:cNvSpPr>
          <p:nvPr/>
        </p:nvSpPr>
        <p:spPr bwMode="auto">
          <a:xfrm>
            <a:off x="62928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36" name="AutoShape 16"/>
          <p:cNvSpPr>
            <a:spLocks noChangeArrowheads="1"/>
          </p:cNvSpPr>
          <p:nvPr/>
        </p:nvSpPr>
        <p:spPr bwMode="auto">
          <a:xfrm>
            <a:off x="65087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37" name="AutoShape 17"/>
          <p:cNvSpPr>
            <a:spLocks noChangeArrowheads="1"/>
          </p:cNvSpPr>
          <p:nvPr/>
        </p:nvSpPr>
        <p:spPr bwMode="auto">
          <a:xfrm>
            <a:off x="67246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38" name="AutoShape 18"/>
          <p:cNvSpPr>
            <a:spLocks noChangeArrowheads="1"/>
          </p:cNvSpPr>
          <p:nvPr/>
        </p:nvSpPr>
        <p:spPr bwMode="auto">
          <a:xfrm>
            <a:off x="69405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39" name="AutoShape 19"/>
          <p:cNvSpPr>
            <a:spLocks noChangeArrowheads="1"/>
          </p:cNvSpPr>
          <p:nvPr/>
        </p:nvSpPr>
        <p:spPr bwMode="auto">
          <a:xfrm>
            <a:off x="71564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0" name="AutoShape 20"/>
          <p:cNvSpPr>
            <a:spLocks noChangeArrowheads="1"/>
          </p:cNvSpPr>
          <p:nvPr/>
        </p:nvSpPr>
        <p:spPr bwMode="auto">
          <a:xfrm>
            <a:off x="73723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1" name="AutoShape 21"/>
          <p:cNvSpPr>
            <a:spLocks noChangeArrowheads="1"/>
          </p:cNvSpPr>
          <p:nvPr/>
        </p:nvSpPr>
        <p:spPr bwMode="auto">
          <a:xfrm>
            <a:off x="75898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2" name="AutoShape 22"/>
          <p:cNvSpPr>
            <a:spLocks noChangeArrowheads="1"/>
          </p:cNvSpPr>
          <p:nvPr/>
        </p:nvSpPr>
        <p:spPr bwMode="auto">
          <a:xfrm>
            <a:off x="78057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3" name="AutoShape 23"/>
          <p:cNvSpPr>
            <a:spLocks noChangeArrowheads="1"/>
          </p:cNvSpPr>
          <p:nvPr/>
        </p:nvSpPr>
        <p:spPr bwMode="auto">
          <a:xfrm>
            <a:off x="80216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4" name="AutoShape 24"/>
          <p:cNvSpPr>
            <a:spLocks noChangeArrowheads="1"/>
          </p:cNvSpPr>
          <p:nvPr/>
        </p:nvSpPr>
        <p:spPr bwMode="auto">
          <a:xfrm>
            <a:off x="82375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5" name="AutoShape 25"/>
          <p:cNvSpPr>
            <a:spLocks noChangeArrowheads="1"/>
          </p:cNvSpPr>
          <p:nvPr/>
        </p:nvSpPr>
        <p:spPr bwMode="auto">
          <a:xfrm>
            <a:off x="84534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6" name="AutoShape 26"/>
          <p:cNvSpPr>
            <a:spLocks noChangeArrowheads="1"/>
          </p:cNvSpPr>
          <p:nvPr/>
        </p:nvSpPr>
        <p:spPr bwMode="auto">
          <a:xfrm>
            <a:off x="86693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7" name="AutoShape 27"/>
          <p:cNvSpPr>
            <a:spLocks noChangeArrowheads="1"/>
          </p:cNvSpPr>
          <p:nvPr/>
        </p:nvSpPr>
        <p:spPr bwMode="auto">
          <a:xfrm>
            <a:off x="88852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52" name="AutoShape 32"/>
          <p:cNvSpPr>
            <a:spLocks noChangeArrowheads="1"/>
          </p:cNvSpPr>
          <p:nvPr/>
        </p:nvSpPr>
        <p:spPr bwMode="auto">
          <a:xfrm>
            <a:off x="54292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53" name="AutoShape 33"/>
          <p:cNvSpPr>
            <a:spLocks noChangeArrowheads="1"/>
          </p:cNvSpPr>
          <p:nvPr/>
        </p:nvSpPr>
        <p:spPr bwMode="auto">
          <a:xfrm>
            <a:off x="56451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54" name="AutoShape 34"/>
          <p:cNvSpPr>
            <a:spLocks noChangeArrowheads="1"/>
          </p:cNvSpPr>
          <p:nvPr/>
        </p:nvSpPr>
        <p:spPr bwMode="auto">
          <a:xfrm>
            <a:off x="58610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55" name="AutoShape 35"/>
          <p:cNvSpPr>
            <a:spLocks noChangeArrowheads="1"/>
          </p:cNvSpPr>
          <p:nvPr/>
        </p:nvSpPr>
        <p:spPr bwMode="auto">
          <a:xfrm>
            <a:off x="60769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pic>
        <p:nvPicPr>
          <p:cNvPr id="5159" name="Picture 39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14282" y="5715016"/>
            <a:ext cx="85117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60" name="Picture 40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061623" y="5715016"/>
            <a:ext cx="85117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61" name="Picture 41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214282" y="4691844"/>
            <a:ext cx="857256" cy="1007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62" name="Picture 42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1067475" y="4691844"/>
            <a:ext cx="857256" cy="1007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39A25F-1124-4D98-A000-06FD24283996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182B29-7E05-4B24-BB20-241C4B3417C3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BE704C-1D7C-4056-8625-949E1DBE299E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D79E5-2BE4-4557-A79A-D05DFED65079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297613" y="274638"/>
            <a:ext cx="1946275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688013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E4095E-0E21-4A92-82ED-EDDBFB290355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F9E465-96E9-4979-B598-97FA1C8A931A}" type="slidenum">
              <a:rPr lang="en-US" altLang="ja-JP"/>
              <a:pPr/>
              <a:t>&lt;#&gt;</a:t>
            </a:fld>
            <a:endParaRPr lang="en-US" altLang="ja-JP"/>
          </a:p>
        </p:txBody>
      </p:sp>
      <p:pic>
        <p:nvPicPr>
          <p:cNvPr id="8" name="図 7" descr="ss0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357950" y="3621614"/>
            <a:ext cx="2428892" cy="3236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F9E465-96E9-4979-B598-97FA1C8A931A}" type="slidenum">
              <a:rPr lang="en-US" altLang="ja-JP"/>
              <a:pPr/>
              <a:t>&lt;#&gt;</a:t>
            </a:fld>
            <a:endParaRPr lang="en-US" altLang="ja-JP"/>
          </a:p>
        </p:txBody>
      </p:sp>
      <p:pic>
        <p:nvPicPr>
          <p:cNvPr id="8" name="図 7" descr="ss0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357950" y="3621614"/>
            <a:ext cx="2428891" cy="3236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F9E465-96E9-4979-B598-97FA1C8A931A}" type="slidenum">
              <a:rPr lang="en-US" altLang="ja-JP"/>
              <a:pPr/>
              <a:t>&lt;#&gt;</a:t>
            </a:fld>
            <a:endParaRPr lang="en-US" altLang="ja-JP"/>
          </a:p>
        </p:txBody>
      </p:sp>
      <p:pic>
        <p:nvPicPr>
          <p:cNvPr id="8" name="図 7" descr="ss0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357950" y="3626536"/>
            <a:ext cx="2428891" cy="3236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F9E465-96E9-4979-B598-97FA1C8A931A}" type="slidenum">
              <a:rPr lang="en-US" altLang="ja-JP"/>
              <a:pPr/>
              <a:t>&lt;#&gt;</a:t>
            </a:fld>
            <a:endParaRPr lang="en-US" altLang="ja-JP"/>
          </a:p>
        </p:txBody>
      </p:sp>
      <p:pic>
        <p:nvPicPr>
          <p:cNvPr id="8" name="図 7" descr="ss0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357950" y="3626536"/>
            <a:ext cx="2428890" cy="3236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1622F-DBE2-4987-881F-67E838EA6BD5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84213" y="1628775"/>
            <a:ext cx="3703637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40250" y="1628775"/>
            <a:ext cx="3703638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073C8E-F1EF-4848-84A5-BFCC3F3260E7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B160F8-6EF1-4FA7-9A26-C1A992110517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C12B19-FC77-4F4C-A366-F8656D7A7AA3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角丸四角形 70"/>
          <p:cNvSpPr/>
          <p:nvPr/>
        </p:nvSpPr>
        <p:spPr>
          <a:xfrm>
            <a:off x="756293" y="1571612"/>
            <a:ext cx="7358114" cy="4269502"/>
          </a:xfrm>
          <a:prstGeom prst="roundRect">
            <a:avLst/>
          </a:prstGeom>
          <a:solidFill>
            <a:schemeClr val="bg2">
              <a:lumMod val="60000"/>
              <a:lumOff val="40000"/>
              <a:alpha val="73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98" name="Picture 74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8691" y="142852"/>
            <a:ext cx="1500198" cy="125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249238" y="1509713"/>
            <a:ext cx="433387" cy="1066800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57290" y="428604"/>
            <a:ext cx="6886598" cy="1000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1538" y="1785926"/>
            <a:ext cx="6601789" cy="392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63713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56100" y="6381750"/>
            <a:ext cx="2968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81750"/>
            <a:ext cx="7921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6EE9FA56-B3C1-495F-9699-14BC4115706C}" type="slidenum">
              <a:rPr lang="en-US" altLang="ja-JP"/>
              <a:pPr/>
              <a:t>&lt;#&gt;</a:t>
            </a:fld>
            <a:endParaRPr lang="en-US" altLang="ja-JP"/>
          </a:p>
        </p:txBody>
      </p:sp>
      <p:grpSp>
        <p:nvGrpSpPr>
          <p:cNvPr id="1036" name="Group 12"/>
          <p:cNvGrpSpPr>
            <a:grpSpLocks/>
          </p:cNvGrpSpPr>
          <p:nvPr/>
        </p:nvGrpSpPr>
        <p:grpSpPr bwMode="auto">
          <a:xfrm>
            <a:off x="8026400" y="1293813"/>
            <a:ext cx="431800" cy="431800"/>
            <a:chOff x="2971" y="2523"/>
            <a:chExt cx="544" cy="544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auto">
            <a:xfrm>
              <a:off x="2971" y="2523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38" name="Freeform 14"/>
            <p:cNvSpPr>
              <a:spLocks/>
            </p:cNvSpPr>
            <p:nvPr userDrawn="1"/>
          </p:nvSpPr>
          <p:spPr bwMode="auto">
            <a:xfrm flipH="1">
              <a:off x="3288" y="2523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39" name="Freeform 15"/>
            <p:cNvSpPr>
              <a:spLocks/>
            </p:cNvSpPr>
            <p:nvPr userDrawn="1"/>
          </p:nvSpPr>
          <p:spPr bwMode="auto">
            <a:xfrm flipV="1">
              <a:off x="2971" y="2840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40" name="Freeform 16"/>
            <p:cNvSpPr>
              <a:spLocks/>
            </p:cNvSpPr>
            <p:nvPr userDrawn="1"/>
          </p:nvSpPr>
          <p:spPr bwMode="auto">
            <a:xfrm flipH="1" flipV="1">
              <a:off x="3288" y="2840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-1588" y="1509713"/>
            <a:ext cx="9144001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2" name="Line 18"/>
          <p:cNvSpPr>
            <a:spLocks noChangeShapeType="1"/>
          </p:cNvSpPr>
          <p:nvPr/>
        </p:nvSpPr>
        <p:spPr bwMode="auto">
          <a:xfrm rot="16200000">
            <a:off x="5951537" y="2289175"/>
            <a:ext cx="4581526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3" name="Oval 19"/>
          <p:cNvSpPr>
            <a:spLocks noChangeArrowheads="1"/>
          </p:cNvSpPr>
          <p:nvPr/>
        </p:nvSpPr>
        <p:spPr bwMode="auto">
          <a:xfrm>
            <a:off x="8204200" y="1463675"/>
            <a:ext cx="73025" cy="71438"/>
          </a:xfrm>
          <a:prstGeom prst="ellips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44" name="Freeform 20"/>
          <p:cNvSpPr>
            <a:spLocks/>
          </p:cNvSpPr>
          <p:nvPr/>
        </p:nvSpPr>
        <p:spPr bwMode="auto">
          <a:xfrm>
            <a:off x="0" y="5567363"/>
            <a:ext cx="1512888" cy="431800"/>
          </a:xfrm>
          <a:custGeom>
            <a:avLst/>
            <a:gdLst/>
            <a:ahLst/>
            <a:cxnLst>
              <a:cxn ang="0">
                <a:pos x="0" y="90"/>
              </a:cxn>
              <a:cxn ang="0">
                <a:pos x="273" y="0"/>
              </a:cxn>
              <a:cxn ang="0">
                <a:pos x="953" y="272"/>
              </a:cxn>
            </a:cxnLst>
            <a:rect l="0" t="0" r="r" b="b"/>
            <a:pathLst>
              <a:path w="953" h="272">
                <a:moveTo>
                  <a:pt x="0" y="90"/>
                </a:moveTo>
                <a:lnTo>
                  <a:pt x="273" y="0"/>
                </a:lnTo>
                <a:lnTo>
                  <a:pt x="953" y="272"/>
                </a:lnTo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5" name="Freeform 21"/>
          <p:cNvSpPr>
            <a:spLocks/>
          </p:cNvSpPr>
          <p:nvPr/>
        </p:nvSpPr>
        <p:spPr bwMode="auto">
          <a:xfrm>
            <a:off x="-4763" y="5854700"/>
            <a:ext cx="1512888" cy="431800"/>
          </a:xfrm>
          <a:custGeom>
            <a:avLst/>
            <a:gdLst/>
            <a:ahLst/>
            <a:cxnLst>
              <a:cxn ang="0">
                <a:pos x="0" y="90"/>
              </a:cxn>
              <a:cxn ang="0">
                <a:pos x="273" y="0"/>
              </a:cxn>
              <a:cxn ang="0">
                <a:pos x="953" y="272"/>
              </a:cxn>
            </a:cxnLst>
            <a:rect l="0" t="0" r="r" b="b"/>
            <a:pathLst>
              <a:path w="953" h="272">
                <a:moveTo>
                  <a:pt x="0" y="90"/>
                </a:moveTo>
                <a:lnTo>
                  <a:pt x="273" y="0"/>
                </a:lnTo>
                <a:lnTo>
                  <a:pt x="953" y="272"/>
                </a:lnTo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6" name="Freeform 22"/>
          <p:cNvSpPr>
            <a:spLocks/>
          </p:cNvSpPr>
          <p:nvPr/>
        </p:nvSpPr>
        <p:spPr bwMode="auto">
          <a:xfrm>
            <a:off x="-4763" y="6143625"/>
            <a:ext cx="1512888" cy="431800"/>
          </a:xfrm>
          <a:custGeom>
            <a:avLst/>
            <a:gdLst/>
            <a:ahLst/>
            <a:cxnLst>
              <a:cxn ang="0">
                <a:pos x="0" y="90"/>
              </a:cxn>
              <a:cxn ang="0">
                <a:pos x="273" y="0"/>
              </a:cxn>
              <a:cxn ang="0">
                <a:pos x="953" y="272"/>
              </a:cxn>
            </a:cxnLst>
            <a:rect l="0" t="0" r="r" b="b"/>
            <a:pathLst>
              <a:path w="953" h="272">
                <a:moveTo>
                  <a:pt x="0" y="90"/>
                </a:moveTo>
                <a:lnTo>
                  <a:pt x="273" y="0"/>
                </a:lnTo>
                <a:lnTo>
                  <a:pt x="953" y="272"/>
                </a:lnTo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7" name="Freeform 23"/>
          <p:cNvSpPr>
            <a:spLocks/>
          </p:cNvSpPr>
          <p:nvPr/>
        </p:nvSpPr>
        <p:spPr bwMode="auto">
          <a:xfrm>
            <a:off x="0" y="6426200"/>
            <a:ext cx="1512888" cy="431800"/>
          </a:xfrm>
          <a:custGeom>
            <a:avLst/>
            <a:gdLst/>
            <a:ahLst/>
            <a:cxnLst>
              <a:cxn ang="0">
                <a:pos x="0" y="90"/>
              </a:cxn>
              <a:cxn ang="0">
                <a:pos x="273" y="0"/>
              </a:cxn>
              <a:cxn ang="0">
                <a:pos x="953" y="272"/>
              </a:cxn>
            </a:cxnLst>
            <a:rect l="0" t="0" r="r" b="b"/>
            <a:pathLst>
              <a:path w="953" h="272">
                <a:moveTo>
                  <a:pt x="0" y="90"/>
                </a:moveTo>
                <a:lnTo>
                  <a:pt x="273" y="0"/>
                </a:lnTo>
                <a:lnTo>
                  <a:pt x="953" y="272"/>
                </a:lnTo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8" name="Arc 24"/>
          <p:cNvSpPr>
            <a:spLocks/>
          </p:cNvSpPr>
          <p:nvPr/>
        </p:nvSpPr>
        <p:spPr bwMode="auto">
          <a:xfrm>
            <a:off x="249238" y="5372100"/>
            <a:ext cx="433387" cy="142875"/>
          </a:xfrm>
          <a:custGeom>
            <a:avLst/>
            <a:gdLst>
              <a:gd name="G0" fmla="+- 21600 0 0"/>
              <a:gd name="G1" fmla="+- 20533 0 0"/>
              <a:gd name="G2" fmla="+- 21600 0 0"/>
              <a:gd name="T0" fmla="*/ 28303 w 43200"/>
              <a:gd name="T1" fmla="*/ 0 h 42133"/>
              <a:gd name="T2" fmla="*/ 4170 w 43200"/>
              <a:gd name="T3" fmla="*/ 7776 h 42133"/>
              <a:gd name="T4" fmla="*/ 21600 w 43200"/>
              <a:gd name="T5" fmla="*/ 20533 h 4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2133" fill="none" extrusionOk="0">
                <a:moveTo>
                  <a:pt x="28303" y="-1"/>
                </a:moveTo>
                <a:cubicBezTo>
                  <a:pt x="37188" y="2900"/>
                  <a:pt x="43200" y="11186"/>
                  <a:pt x="43200" y="20533"/>
                </a:cubicBezTo>
                <a:cubicBezTo>
                  <a:pt x="43200" y="32462"/>
                  <a:pt x="33529" y="42133"/>
                  <a:pt x="21600" y="42133"/>
                </a:cubicBezTo>
                <a:cubicBezTo>
                  <a:pt x="9670" y="42133"/>
                  <a:pt x="0" y="32462"/>
                  <a:pt x="0" y="20533"/>
                </a:cubicBezTo>
                <a:cubicBezTo>
                  <a:pt x="-1" y="15945"/>
                  <a:pt x="1460" y="11477"/>
                  <a:pt x="4169" y="7775"/>
                </a:cubicBezTo>
              </a:path>
              <a:path w="43200" h="42133" stroke="0" extrusionOk="0">
                <a:moveTo>
                  <a:pt x="28303" y="-1"/>
                </a:moveTo>
                <a:cubicBezTo>
                  <a:pt x="37188" y="2900"/>
                  <a:pt x="43200" y="11186"/>
                  <a:pt x="43200" y="20533"/>
                </a:cubicBezTo>
                <a:cubicBezTo>
                  <a:pt x="43200" y="32462"/>
                  <a:pt x="33529" y="42133"/>
                  <a:pt x="21600" y="42133"/>
                </a:cubicBezTo>
                <a:cubicBezTo>
                  <a:pt x="9670" y="42133"/>
                  <a:pt x="0" y="32462"/>
                  <a:pt x="0" y="20533"/>
                </a:cubicBezTo>
                <a:cubicBezTo>
                  <a:pt x="-1" y="15945"/>
                  <a:pt x="1460" y="11477"/>
                  <a:pt x="4169" y="7775"/>
                </a:cubicBezTo>
                <a:lnTo>
                  <a:pt x="21600" y="20533"/>
                </a:lnTo>
                <a:close/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49" name="Arc 25"/>
          <p:cNvSpPr>
            <a:spLocks/>
          </p:cNvSpPr>
          <p:nvPr/>
        </p:nvSpPr>
        <p:spPr bwMode="auto">
          <a:xfrm>
            <a:off x="177800" y="4940300"/>
            <a:ext cx="576263" cy="142875"/>
          </a:xfrm>
          <a:custGeom>
            <a:avLst/>
            <a:gdLst>
              <a:gd name="G0" fmla="+- 21600 0 0"/>
              <a:gd name="G1" fmla="+- 20533 0 0"/>
              <a:gd name="G2" fmla="+- 21600 0 0"/>
              <a:gd name="T0" fmla="*/ 28303 w 43200"/>
              <a:gd name="T1" fmla="*/ 0 h 42133"/>
              <a:gd name="T2" fmla="*/ 4170 w 43200"/>
              <a:gd name="T3" fmla="*/ 7776 h 42133"/>
              <a:gd name="T4" fmla="*/ 21600 w 43200"/>
              <a:gd name="T5" fmla="*/ 20533 h 4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2133" fill="none" extrusionOk="0">
                <a:moveTo>
                  <a:pt x="28303" y="-1"/>
                </a:moveTo>
                <a:cubicBezTo>
                  <a:pt x="37188" y="2900"/>
                  <a:pt x="43200" y="11186"/>
                  <a:pt x="43200" y="20533"/>
                </a:cubicBezTo>
                <a:cubicBezTo>
                  <a:pt x="43200" y="32462"/>
                  <a:pt x="33529" y="42133"/>
                  <a:pt x="21600" y="42133"/>
                </a:cubicBezTo>
                <a:cubicBezTo>
                  <a:pt x="9670" y="42133"/>
                  <a:pt x="0" y="32462"/>
                  <a:pt x="0" y="20533"/>
                </a:cubicBezTo>
                <a:cubicBezTo>
                  <a:pt x="-1" y="15945"/>
                  <a:pt x="1460" y="11477"/>
                  <a:pt x="4169" y="7775"/>
                </a:cubicBezTo>
              </a:path>
              <a:path w="43200" h="42133" stroke="0" extrusionOk="0">
                <a:moveTo>
                  <a:pt x="28303" y="-1"/>
                </a:moveTo>
                <a:cubicBezTo>
                  <a:pt x="37188" y="2900"/>
                  <a:pt x="43200" y="11186"/>
                  <a:pt x="43200" y="20533"/>
                </a:cubicBezTo>
                <a:cubicBezTo>
                  <a:pt x="43200" y="32462"/>
                  <a:pt x="33529" y="42133"/>
                  <a:pt x="21600" y="42133"/>
                </a:cubicBezTo>
                <a:cubicBezTo>
                  <a:pt x="9670" y="42133"/>
                  <a:pt x="0" y="32462"/>
                  <a:pt x="0" y="20533"/>
                </a:cubicBezTo>
                <a:cubicBezTo>
                  <a:pt x="-1" y="15945"/>
                  <a:pt x="1460" y="11477"/>
                  <a:pt x="4169" y="7775"/>
                </a:cubicBezTo>
                <a:lnTo>
                  <a:pt x="21600" y="20533"/>
                </a:lnTo>
                <a:close/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0" name="Arc 26"/>
          <p:cNvSpPr>
            <a:spLocks/>
          </p:cNvSpPr>
          <p:nvPr/>
        </p:nvSpPr>
        <p:spPr bwMode="auto">
          <a:xfrm>
            <a:off x="106363" y="4506913"/>
            <a:ext cx="719137" cy="144462"/>
          </a:xfrm>
          <a:custGeom>
            <a:avLst/>
            <a:gdLst>
              <a:gd name="G0" fmla="+- 21600 0 0"/>
              <a:gd name="G1" fmla="+- 20533 0 0"/>
              <a:gd name="G2" fmla="+- 21600 0 0"/>
              <a:gd name="T0" fmla="*/ 28303 w 43200"/>
              <a:gd name="T1" fmla="*/ 0 h 42133"/>
              <a:gd name="T2" fmla="*/ 4170 w 43200"/>
              <a:gd name="T3" fmla="*/ 7776 h 42133"/>
              <a:gd name="T4" fmla="*/ 21600 w 43200"/>
              <a:gd name="T5" fmla="*/ 20533 h 4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2133" fill="none" extrusionOk="0">
                <a:moveTo>
                  <a:pt x="28303" y="-1"/>
                </a:moveTo>
                <a:cubicBezTo>
                  <a:pt x="37188" y="2900"/>
                  <a:pt x="43200" y="11186"/>
                  <a:pt x="43200" y="20533"/>
                </a:cubicBezTo>
                <a:cubicBezTo>
                  <a:pt x="43200" y="32462"/>
                  <a:pt x="33529" y="42133"/>
                  <a:pt x="21600" y="42133"/>
                </a:cubicBezTo>
                <a:cubicBezTo>
                  <a:pt x="9670" y="42133"/>
                  <a:pt x="0" y="32462"/>
                  <a:pt x="0" y="20533"/>
                </a:cubicBezTo>
                <a:cubicBezTo>
                  <a:pt x="-1" y="15945"/>
                  <a:pt x="1460" y="11477"/>
                  <a:pt x="4169" y="7775"/>
                </a:cubicBezTo>
              </a:path>
              <a:path w="43200" h="42133" stroke="0" extrusionOk="0">
                <a:moveTo>
                  <a:pt x="28303" y="-1"/>
                </a:moveTo>
                <a:cubicBezTo>
                  <a:pt x="37188" y="2900"/>
                  <a:pt x="43200" y="11186"/>
                  <a:pt x="43200" y="20533"/>
                </a:cubicBezTo>
                <a:cubicBezTo>
                  <a:pt x="43200" y="32462"/>
                  <a:pt x="33529" y="42133"/>
                  <a:pt x="21600" y="42133"/>
                </a:cubicBezTo>
                <a:cubicBezTo>
                  <a:pt x="9670" y="42133"/>
                  <a:pt x="0" y="32462"/>
                  <a:pt x="0" y="20533"/>
                </a:cubicBezTo>
                <a:cubicBezTo>
                  <a:pt x="-1" y="15945"/>
                  <a:pt x="1460" y="11477"/>
                  <a:pt x="4169" y="7775"/>
                </a:cubicBezTo>
                <a:lnTo>
                  <a:pt x="21600" y="20533"/>
                </a:lnTo>
                <a:close/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1" name="AutoShape 27"/>
          <p:cNvSpPr>
            <a:spLocks noChangeArrowheads="1"/>
          </p:cNvSpPr>
          <p:nvPr/>
        </p:nvSpPr>
        <p:spPr bwMode="auto">
          <a:xfrm>
            <a:off x="427038" y="3211513"/>
            <a:ext cx="73025" cy="3500437"/>
          </a:xfrm>
          <a:prstGeom prst="roundRect">
            <a:avLst>
              <a:gd name="adj" fmla="val 50000"/>
            </a:avLst>
          </a:prstGeom>
          <a:solidFill>
            <a:srgbClr val="EAEAEA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2" name="AutoShape 28"/>
          <p:cNvSpPr>
            <a:spLocks noChangeArrowheads="1"/>
          </p:cNvSpPr>
          <p:nvPr/>
        </p:nvSpPr>
        <p:spPr bwMode="auto">
          <a:xfrm flipV="1">
            <a:off x="249238" y="2562225"/>
            <a:ext cx="433387" cy="936625"/>
          </a:xfrm>
          <a:prstGeom prst="triangle">
            <a:avLst>
              <a:gd name="adj" fmla="val 50000"/>
            </a:avLst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4" name="AutoShape 30"/>
          <p:cNvSpPr>
            <a:spLocks noChangeArrowheads="1"/>
          </p:cNvSpPr>
          <p:nvPr/>
        </p:nvSpPr>
        <p:spPr bwMode="auto">
          <a:xfrm>
            <a:off x="1546225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5" name="AutoShape 31"/>
          <p:cNvSpPr>
            <a:spLocks noChangeArrowheads="1"/>
          </p:cNvSpPr>
          <p:nvPr/>
        </p:nvSpPr>
        <p:spPr bwMode="auto">
          <a:xfrm>
            <a:off x="1762125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6" name="AutoShape 32"/>
          <p:cNvSpPr>
            <a:spLocks noChangeArrowheads="1"/>
          </p:cNvSpPr>
          <p:nvPr/>
        </p:nvSpPr>
        <p:spPr bwMode="auto">
          <a:xfrm>
            <a:off x="1978025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7" name="AutoShape 33"/>
          <p:cNvSpPr>
            <a:spLocks noChangeArrowheads="1"/>
          </p:cNvSpPr>
          <p:nvPr/>
        </p:nvSpPr>
        <p:spPr bwMode="auto">
          <a:xfrm>
            <a:off x="2193925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8" name="AutoShape 34"/>
          <p:cNvSpPr>
            <a:spLocks noChangeArrowheads="1"/>
          </p:cNvSpPr>
          <p:nvPr/>
        </p:nvSpPr>
        <p:spPr bwMode="auto">
          <a:xfrm>
            <a:off x="2409825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9" name="AutoShape 35"/>
          <p:cNvSpPr>
            <a:spLocks noChangeArrowheads="1"/>
          </p:cNvSpPr>
          <p:nvPr/>
        </p:nvSpPr>
        <p:spPr bwMode="auto">
          <a:xfrm>
            <a:off x="2625725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60" name="AutoShape 36"/>
          <p:cNvSpPr>
            <a:spLocks noChangeArrowheads="1"/>
          </p:cNvSpPr>
          <p:nvPr/>
        </p:nvSpPr>
        <p:spPr bwMode="auto">
          <a:xfrm>
            <a:off x="2843213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61" name="AutoShape 37"/>
          <p:cNvSpPr>
            <a:spLocks noChangeArrowheads="1"/>
          </p:cNvSpPr>
          <p:nvPr/>
        </p:nvSpPr>
        <p:spPr bwMode="auto">
          <a:xfrm>
            <a:off x="3059113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62" name="AutoShape 38"/>
          <p:cNvSpPr>
            <a:spLocks noChangeArrowheads="1"/>
          </p:cNvSpPr>
          <p:nvPr/>
        </p:nvSpPr>
        <p:spPr bwMode="auto">
          <a:xfrm>
            <a:off x="3275013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63" name="AutoShape 39"/>
          <p:cNvSpPr>
            <a:spLocks noChangeArrowheads="1"/>
          </p:cNvSpPr>
          <p:nvPr/>
        </p:nvSpPr>
        <p:spPr bwMode="auto">
          <a:xfrm>
            <a:off x="3490913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64" name="AutoShape 40"/>
          <p:cNvSpPr>
            <a:spLocks noChangeArrowheads="1"/>
          </p:cNvSpPr>
          <p:nvPr/>
        </p:nvSpPr>
        <p:spPr bwMode="auto">
          <a:xfrm>
            <a:off x="3706813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65" name="AutoShape 41"/>
          <p:cNvSpPr>
            <a:spLocks noChangeArrowheads="1"/>
          </p:cNvSpPr>
          <p:nvPr/>
        </p:nvSpPr>
        <p:spPr bwMode="auto">
          <a:xfrm>
            <a:off x="3922713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74" name="Line 50"/>
          <p:cNvSpPr>
            <a:spLocks noChangeShapeType="1"/>
          </p:cNvSpPr>
          <p:nvPr/>
        </p:nvSpPr>
        <p:spPr bwMode="auto">
          <a:xfrm>
            <a:off x="9034463" y="1985963"/>
            <a:ext cx="0" cy="3313112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75" name="Line 51"/>
          <p:cNvSpPr>
            <a:spLocks noChangeShapeType="1"/>
          </p:cNvSpPr>
          <p:nvPr/>
        </p:nvSpPr>
        <p:spPr bwMode="auto">
          <a:xfrm>
            <a:off x="8816975" y="2201863"/>
            <a:ext cx="0" cy="3313112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77" name="Line 53"/>
          <p:cNvSpPr>
            <a:spLocks noChangeShapeType="1"/>
          </p:cNvSpPr>
          <p:nvPr/>
        </p:nvSpPr>
        <p:spPr bwMode="auto">
          <a:xfrm>
            <a:off x="8961438" y="22748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78" name="Line 54"/>
          <p:cNvSpPr>
            <a:spLocks noChangeShapeType="1"/>
          </p:cNvSpPr>
          <p:nvPr/>
        </p:nvSpPr>
        <p:spPr bwMode="auto">
          <a:xfrm>
            <a:off x="8961438" y="27066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79" name="Line 55"/>
          <p:cNvSpPr>
            <a:spLocks noChangeShapeType="1"/>
          </p:cNvSpPr>
          <p:nvPr/>
        </p:nvSpPr>
        <p:spPr bwMode="auto">
          <a:xfrm>
            <a:off x="8961438" y="31384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0" name="Line 56"/>
          <p:cNvSpPr>
            <a:spLocks noChangeShapeType="1"/>
          </p:cNvSpPr>
          <p:nvPr/>
        </p:nvSpPr>
        <p:spPr bwMode="auto">
          <a:xfrm>
            <a:off x="8961438" y="35702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1" name="Line 57"/>
          <p:cNvSpPr>
            <a:spLocks noChangeShapeType="1"/>
          </p:cNvSpPr>
          <p:nvPr/>
        </p:nvSpPr>
        <p:spPr bwMode="auto">
          <a:xfrm>
            <a:off x="8961438" y="40020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2" name="Line 58"/>
          <p:cNvSpPr>
            <a:spLocks noChangeShapeType="1"/>
          </p:cNvSpPr>
          <p:nvPr/>
        </p:nvSpPr>
        <p:spPr bwMode="auto">
          <a:xfrm>
            <a:off x="8961438" y="4435475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3" name="Line 59"/>
          <p:cNvSpPr>
            <a:spLocks noChangeShapeType="1"/>
          </p:cNvSpPr>
          <p:nvPr/>
        </p:nvSpPr>
        <p:spPr bwMode="auto">
          <a:xfrm>
            <a:off x="8961438" y="4867275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4" name="Line 60"/>
          <p:cNvSpPr>
            <a:spLocks noChangeShapeType="1"/>
          </p:cNvSpPr>
          <p:nvPr/>
        </p:nvSpPr>
        <p:spPr bwMode="auto">
          <a:xfrm>
            <a:off x="8961438" y="24907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5" name="Line 61"/>
          <p:cNvSpPr>
            <a:spLocks noChangeShapeType="1"/>
          </p:cNvSpPr>
          <p:nvPr/>
        </p:nvSpPr>
        <p:spPr bwMode="auto">
          <a:xfrm>
            <a:off x="8961438" y="29225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6" name="Line 62"/>
          <p:cNvSpPr>
            <a:spLocks noChangeShapeType="1"/>
          </p:cNvSpPr>
          <p:nvPr/>
        </p:nvSpPr>
        <p:spPr bwMode="auto">
          <a:xfrm>
            <a:off x="8961438" y="33543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7" name="Line 63"/>
          <p:cNvSpPr>
            <a:spLocks noChangeShapeType="1"/>
          </p:cNvSpPr>
          <p:nvPr/>
        </p:nvSpPr>
        <p:spPr bwMode="auto">
          <a:xfrm>
            <a:off x="8961438" y="37861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8" name="Line 64"/>
          <p:cNvSpPr>
            <a:spLocks noChangeShapeType="1"/>
          </p:cNvSpPr>
          <p:nvPr/>
        </p:nvSpPr>
        <p:spPr bwMode="auto">
          <a:xfrm>
            <a:off x="8961438" y="42179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9" name="Line 65"/>
          <p:cNvSpPr>
            <a:spLocks noChangeShapeType="1"/>
          </p:cNvSpPr>
          <p:nvPr/>
        </p:nvSpPr>
        <p:spPr bwMode="auto">
          <a:xfrm>
            <a:off x="8961438" y="4651375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0" name="Line 66"/>
          <p:cNvSpPr>
            <a:spLocks noChangeShapeType="1"/>
          </p:cNvSpPr>
          <p:nvPr/>
        </p:nvSpPr>
        <p:spPr bwMode="auto">
          <a:xfrm>
            <a:off x="8816975" y="2346325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1" name="Line 67"/>
          <p:cNvSpPr>
            <a:spLocks noChangeShapeType="1"/>
          </p:cNvSpPr>
          <p:nvPr/>
        </p:nvSpPr>
        <p:spPr bwMode="auto">
          <a:xfrm>
            <a:off x="8816975" y="2778125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2" name="Line 68"/>
          <p:cNvSpPr>
            <a:spLocks noChangeShapeType="1"/>
          </p:cNvSpPr>
          <p:nvPr/>
        </p:nvSpPr>
        <p:spPr bwMode="auto">
          <a:xfrm>
            <a:off x="8816975" y="3209925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3" name="Line 69"/>
          <p:cNvSpPr>
            <a:spLocks noChangeShapeType="1"/>
          </p:cNvSpPr>
          <p:nvPr/>
        </p:nvSpPr>
        <p:spPr bwMode="auto">
          <a:xfrm>
            <a:off x="8816975" y="3643313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4" name="Line 70"/>
          <p:cNvSpPr>
            <a:spLocks noChangeShapeType="1"/>
          </p:cNvSpPr>
          <p:nvPr/>
        </p:nvSpPr>
        <p:spPr bwMode="auto">
          <a:xfrm>
            <a:off x="8816975" y="4075113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5" name="Line 71"/>
          <p:cNvSpPr>
            <a:spLocks noChangeShapeType="1"/>
          </p:cNvSpPr>
          <p:nvPr/>
        </p:nvSpPr>
        <p:spPr bwMode="auto">
          <a:xfrm>
            <a:off x="8816975" y="4506913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6" name="Line 72"/>
          <p:cNvSpPr>
            <a:spLocks noChangeShapeType="1"/>
          </p:cNvSpPr>
          <p:nvPr/>
        </p:nvSpPr>
        <p:spPr bwMode="auto">
          <a:xfrm>
            <a:off x="8816975" y="4938713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7" name="Line 73"/>
          <p:cNvSpPr>
            <a:spLocks noChangeShapeType="1"/>
          </p:cNvSpPr>
          <p:nvPr/>
        </p:nvSpPr>
        <p:spPr bwMode="auto">
          <a:xfrm>
            <a:off x="8961438" y="5083175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5929322" y="5000636"/>
            <a:ext cx="714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2">
                    <a:lumMod val="75000"/>
                  </a:schemeClr>
                </a:solidFill>
              </a:rPr>
              <a:t>▼</a:t>
            </a:r>
            <a:endParaRPr kumimoji="1" lang="ja-JP" altLang="en-US" sz="2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Team </a:t>
            </a:r>
            <a:r>
              <a:rPr kumimoji="1" lang="en-US" altLang="ja-JP" dirty="0" err="1" smtClean="0"/>
              <a:t>ksk</a:t>
            </a:r>
            <a:r>
              <a:rPr lang="ja-JP" altLang="en-US" dirty="0" smtClean="0"/>
              <a:t> 班 第</a:t>
            </a:r>
            <a:r>
              <a:rPr lang="en-US" altLang="ja-JP" dirty="0" smtClean="0"/>
              <a:t>6</a:t>
            </a:r>
            <a:r>
              <a:rPr lang="ja-JP" altLang="en-US" dirty="0" smtClean="0"/>
              <a:t>回報告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班長</a:t>
            </a:r>
            <a:r>
              <a:rPr lang="en-US" altLang="ja-JP" dirty="0" smtClean="0"/>
              <a:t>:</a:t>
            </a:r>
            <a:r>
              <a:rPr lang="ja-JP" altLang="en-US" dirty="0" smtClean="0"/>
              <a:t>中村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xyx</a:t>
            </a:r>
            <a:r>
              <a:rPr lang="en-US" altLang="ja-JP" dirty="0" smtClean="0"/>
              <a:t>)</a:t>
            </a:r>
            <a:r>
              <a:rPr lang="ja-JP" altLang="en-US" dirty="0" smtClean="0"/>
              <a:t> </a:t>
            </a:r>
            <a:r>
              <a:rPr lang="ja-JP" altLang="en-US" dirty="0" smtClean="0"/>
              <a:t>発表</a:t>
            </a:r>
            <a:r>
              <a:rPr lang="en-US" altLang="ja-JP" dirty="0" smtClean="0"/>
              <a:t>:</a:t>
            </a:r>
            <a:r>
              <a:rPr lang="ja-JP" altLang="en-US" dirty="0" smtClean="0"/>
              <a:t>梁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ageha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岩田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wata</a:t>
            </a:r>
            <a:r>
              <a:rPr lang="en-US" altLang="ja-JP" dirty="0" smtClean="0"/>
              <a:t>) </a:t>
            </a:r>
            <a:r>
              <a:rPr lang="ja-JP" altLang="en-US" dirty="0" smtClean="0"/>
              <a:t>畔柳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ksk</a:t>
            </a:r>
            <a:r>
              <a:rPr lang="en-US" altLang="ja-JP" dirty="0" smtClean="0"/>
              <a:t>) </a:t>
            </a:r>
            <a:r>
              <a:rPr lang="ja-JP" altLang="en-US" dirty="0" smtClean="0"/>
              <a:t>秋葉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iwi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今週までの予定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今週までの進捗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テーマ2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テーマ2</Template>
  <TotalTime>36</TotalTime>
  <Words>38</Words>
  <Application>Microsoft Office PowerPoint</Application>
  <PresentationFormat>画面に合わせる 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テーマ2</vt:lpstr>
      <vt:lpstr>Team ksk 班 第6回報告</vt:lpstr>
      <vt:lpstr>今週までの予定</vt:lpstr>
      <vt:lpstr>今週までの進捗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ksk 班 第6回報告</dc:title>
  <dc:creator>nagato</dc:creator>
  <cp:lastModifiedBy>nagato</cp:lastModifiedBy>
  <cp:revision>6</cp:revision>
  <dcterms:created xsi:type="dcterms:W3CDTF">2009-11-23T22:37:44Z</dcterms:created>
  <dcterms:modified xsi:type="dcterms:W3CDTF">2009-11-23T23:23:34Z</dcterms:modified>
</cp:coreProperties>
</file>