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handoutMasterIdLst>
    <p:handoutMasterId r:id="rId8"/>
  </p:handoutMasterIdLst>
  <p:sldIdLst>
    <p:sldId id="264" r:id="rId3"/>
    <p:sldId id="261" r:id="rId4"/>
    <p:sldId id="262" r:id="rId5"/>
    <p:sldId id="265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D68D-59A5-4DCE-B444-D589282B149E}" type="datetimeFigureOut">
              <a:rPr kumimoji="1" lang="ja-JP" altLang="en-US" smtClean="0"/>
              <a:pPr/>
              <a:t>2009/12/22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F6-423B-4F32-945F-2BADAFA4F8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6A3E6-7E33-4CEE-82FE-4B3032467026}" type="datetimeFigureOut">
              <a:rPr kumimoji="1" lang="ja-JP" altLang="en-US" smtClean="0"/>
              <a:t>2009/12/22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A8FAB-5880-47D6-B5C8-D7550E6CA10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8FAB-5880-47D6-B5C8-D7550E6CA10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8FAB-5880-47D6-B5C8-D7550E6CA10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8FAB-5880-47D6-B5C8-D7550E6CA10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8FAB-5880-47D6-B5C8-D7550E6CA10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68196" y="5500702"/>
            <a:ext cx="1018645" cy="1357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2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1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1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0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756293" y="1571612"/>
            <a:ext cx="7358114" cy="4269502"/>
          </a:xfrm>
          <a:prstGeom prst="roundRect">
            <a:avLst/>
          </a:prstGeom>
          <a:solidFill>
            <a:schemeClr val="bg2">
              <a:lumMod val="60000"/>
              <a:lumOff val="40000"/>
              <a:alpha val="73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929322" y="500063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2">
                    <a:lumMod val="75000"/>
                  </a:schemeClr>
                </a:solidFill>
              </a:rPr>
              <a:t>▼</a:t>
            </a:r>
            <a:endParaRPr kumimoji="1" lang="ja-JP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超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ksk</a:t>
            </a:r>
            <a:r>
              <a:rPr lang="ja-JP" altLang="en-US" dirty="0" smtClean="0"/>
              <a:t> 班 </a:t>
            </a:r>
            <a:r>
              <a:rPr lang="ja-JP" altLang="en-US" dirty="0" smtClean="0"/>
              <a:t>第</a:t>
            </a:r>
            <a:r>
              <a:rPr lang="en-US" altLang="ja-JP" dirty="0" smtClean="0"/>
              <a:t>3(10)</a:t>
            </a:r>
            <a:r>
              <a:rPr lang="ja-JP" altLang="en-US" dirty="0" smtClean="0"/>
              <a:t>回報告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57422" y="3908425"/>
            <a:ext cx="6383353" cy="1806591"/>
          </a:xfrm>
        </p:spPr>
        <p:txBody>
          <a:bodyPr/>
          <a:lstStyle/>
          <a:p>
            <a:r>
              <a:rPr lang="ja-JP" altLang="en-US" dirty="0" smtClean="0"/>
              <a:t>班長</a:t>
            </a:r>
            <a:r>
              <a:rPr lang="en-US" altLang="ja-JP" dirty="0" smtClean="0"/>
              <a:t>:</a:t>
            </a:r>
            <a:r>
              <a:rPr lang="ja-JP" altLang="en-US" dirty="0" smtClean="0"/>
              <a:t>中村 </a:t>
            </a:r>
            <a:endParaRPr lang="en-US" altLang="ja-JP" dirty="0" smtClean="0"/>
          </a:p>
          <a:p>
            <a:r>
              <a:rPr lang="ja-JP" altLang="en-US" dirty="0" smtClean="0"/>
              <a:t>発表</a:t>
            </a:r>
            <a:r>
              <a:rPr lang="en-US" altLang="ja-JP" dirty="0" smtClean="0"/>
              <a:t>:</a:t>
            </a:r>
            <a:r>
              <a:rPr lang="ja-JP" altLang="en-US" dirty="0" smtClean="0"/>
              <a:t>岩田</a:t>
            </a:r>
            <a:endParaRPr lang="en-US" altLang="ja-JP" dirty="0" smtClean="0"/>
          </a:p>
          <a:p>
            <a:r>
              <a:rPr lang="ja-JP" altLang="en-US" dirty="0" smtClean="0"/>
              <a:t>班員</a:t>
            </a:r>
            <a:r>
              <a:rPr lang="en-US" altLang="ja-JP" dirty="0" smtClean="0"/>
              <a:t>:</a:t>
            </a:r>
            <a:r>
              <a:rPr lang="ja-JP" altLang="en-US" dirty="0" smtClean="0"/>
              <a:t>畔柳</a:t>
            </a:r>
            <a:r>
              <a:rPr lang="en-US" altLang="ja-JP" dirty="0" smtClean="0"/>
              <a:t>, </a:t>
            </a:r>
            <a:r>
              <a:rPr lang="ja-JP" altLang="en-US" dirty="0" smtClean="0"/>
              <a:t>秋葉</a:t>
            </a:r>
            <a:r>
              <a:rPr lang="en-US" altLang="ja-JP" dirty="0" smtClean="0"/>
              <a:t>, </a:t>
            </a:r>
            <a:r>
              <a:rPr lang="ja-JP" altLang="en-US" dirty="0" smtClean="0"/>
              <a:t>太田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のシミュレーションのバグとり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鬼門と言われている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モジュールに手を出す。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</a:t>
            </a:r>
            <a:r>
              <a:rPr lang="ja-JP" altLang="en-US" dirty="0" smtClean="0"/>
              <a:t>までの進展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kumimoji="1" lang="en-US" altLang="ja-JP" dirty="0" smtClean="0"/>
              <a:t>FPU</a:t>
            </a:r>
            <a:r>
              <a:rPr lang="ja-JP" altLang="en-US" dirty="0" smtClean="0"/>
              <a:t>をつけたがレイトレは動作せず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100</a:t>
            </a:r>
            <a:r>
              <a:rPr lang="ja-JP" altLang="en-US" dirty="0" smtClean="0"/>
              <a:t>万命令くらい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になった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レイトレのソースコードをだいたい理解した。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とくにない</a:t>
            </a:r>
            <a:endParaRPr lang="en-US" altLang="ja-JP" dirty="0" smtClean="0"/>
          </a:p>
          <a:p>
            <a:r>
              <a:rPr lang="ja-JP" altLang="en-US" dirty="0" smtClean="0"/>
              <a:t>基板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とくにない</a:t>
            </a:r>
            <a:endParaRPr lang="en-US" altLang="ja-JP" dirty="0" smtClean="0"/>
          </a:p>
          <a:p>
            <a:r>
              <a:rPr lang="ja-JP" altLang="en-US" dirty="0" smtClean="0"/>
              <a:t>広報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とくにない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次回</a:t>
            </a:r>
            <a:r>
              <a:rPr kumimoji="1" lang="ja-JP" altLang="en-US" dirty="0" smtClean="0"/>
              <a:t>までの</a:t>
            </a:r>
            <a:r>
              <a:rPr kumimoji="1" lang="ja-JP" altLang="en-US" dirty="0" smtClean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のシミュレーションのバグとり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鬼門と言われている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モジュールに手を出す。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296</TotalTime>
  <Words>136</Words>
  <Application>Microsoft Office PowerPoint</Application>
  <PresentationFormat>画面に合わせる (4:3)</PresentationFormat>
  <Paragraphs>38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6" baseType="lpstr">
      <vt:lpstr>テーマ2</vt:lpstr>
      <vt:lpstr>1_テーマ2</vt:lpstr>
      <vt:lpstr>超 ksk 班 第3(10)回報告</vt:lpstr>
      <vt:lpstr>今週までの予定</vt:lpstr>
      <vt:lpstr>今週までの進展</vt:lpstr>
      <vt:lpstr>次回までの予定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ksk 班 第6回報告</dc:title>
  <dc:creator>nagato</dc:creator>
  <cp:lastModifiedBy>wata</cp:lastModifiedBy>
  <cp:revision>66</cp:revision>
  <dcterms:created xsi:type="dcterms:W3CDTF">2009-11-23T22:37:44Z</dcterms:created>
  <dcterms:modified xsi:type="dcterms:W3CDTF">2009-12-22T03:45:40Z</dcterms:modified>
</cp:coreProperties>
</file>