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handoutMasterIdLst>
    <p:handoutMasterId r:id="rId7"/>
  </p:handoutMasterIdLst>
  <p:sldIdLst>
    <p:sldId id="264" r:id="rId3"/>
    <p:sldId id="261" r:id="rId4"/>
    <p:sldId id="262" r:id="rId5"/>
    <p:sldId id="265" r:id="rId6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4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7D68D-59A5-4DCE-B444-D589282B149E}" type="datetimeFigureOut">
              <a:rPr kumimoji="1" lang="ja-JP" altLang="en-US" smtClean="0"/>
              <a:pPr/>
              <a:t>2009/12/15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170F6-423B-4F32-945F-2BADAFA4F8D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6" name="Picture 3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428644"/>
            <a:ext cx="683101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3908425"/>
            <a:ext cx="6400800" cy="1752600"/>
          </a:xfrm>
        </p:spPr>
        <p:txBody>
          <a:bodyPr anchor="b"/>
          <a:lstStyle>
            <a:lvl1pPr marL="0" indent="0" algn="r">
              <a:buFontTx/>
              <a:buNone/>
              <a:defRPr/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82638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34803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/>
            </a:lvl1pPr>
          </a:lstStyle>
          <a:p>
            <a:fld id="{942502BE-BF6F-4A43-AA7B-BDCE18A3BB28}" type="slidenum">
              <a:rPr lang="en-US" altLang="ja-JP"/>
              <a:pPr/>
              <a:t>&lt;#&gt;</a:t>
            </a:fld>
            <a:endParaRPr lang="en-US" altLang="ja-JP"/>
          </a:p>
        </p:txBody>
      </p: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468313" y="3382963"/>
            <a:ext cx="431800" cy="431800"/>
            <a:chOff x="2971" y="2523"/>
            <a:chExt cx="544" cy="544"/>
          </a:xfrm>
        </p:grpSpPr>
        <p:sp>
          <p:nvSpPr>
            <p:cNvPr id="5128" name="Freeform 8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29" name="Freeform 9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30" name="Freeform 10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31" name="Freeform 11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1588" y="3598863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 rot="-5400000">
            <a:off x="-2744787" y="3429000"/>
            <a:ext cx="6858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646113" y="3552825"/>
            <a:ext cx="73025" cy="71438"/>
          </a:xfrm>
          <a:prstGeom prst="ellips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5" name="AutoShape 15"/>
          <p:cNvSpPr>
            <a:spLocks noChangeArrowheads="1"/>
          </p:cNvSpPr>
          <p:nvPr/>
        </p:nvSpPr>
        <p:spPr bwMode="auto">
          <a:xfrm>
            <a:off x="62928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6" name="AutoShape 16"/>
          <p:cNvSpPr>
            <a:spLocks noChangeArrowheads="1"/>
          </p:cNvSpPr>
          <p:nvPr/>
        </p:nvSpPr>
        <p:spPr bwMode="auto">
          <a:xfrm>
            <a:off x="65087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7" name="AutoShape 17"/>
          <p:cNvSpPr>
            <a:spLocks noChangeArrowheads="1"/>
          </p:cNvSpPr>
          <p:nvPr/>
        </p:nvSpPr>
        <p:spPr bwMode="auto">
          <a:xfrm>
            <a:off x="67246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8" name="AutoShape 18"/>
          <p:cNvSpPr>
            <a:spLocks noChangeArrowheads="1"/>
          </p:cNvSpPr>
          <p:nvPr/>
        </p:nvSpPr>
        <p:spPr bwMode="auto">
          <a:xfrm>
            <a:off x="69405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9" name="AutoShape 19"/>
          <p:cNvSpPr>
            <a:spLocks noChangeArrowheads="1"/>
          </p:cNvSpPr>
          <p:nvPr/>
        </p:nvSpPr>
        <p:spPr bwMode="auto">
          <a:xfrm>
            <a:off x="71564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0" name="AutoShape 20"/>
          <p:cNvSpPr>
            <a:spLocks noChangeArrowheads="1"/>
          </p:cNvSpPr>
          <p:nvPr/>
        </p:nvSpPr>
        <p:spPr bwMode="auto">
          <a:xfrm>
            <a:off x="73723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1" name="AutoShape 21"/>
          <p:cNvSpPr>
            <a:spLocks noChangeArrowheads="1"/>
          </p:cNvSpPr>
          <p:nvPr/>
        </p:nvSpPr>
        <p:spPr bwMode="auto">
          <a:xfrm>
            <a:off x="75898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2" name="AutoShape 22"/>
          <p:cNvSpPr>
            <a:spLocks noChangeArrowheads="1"/>
          </p:cNvSpPr>
          <p:nvPr/>
        </p:nvSpPr>
        <p:spPr bwMode="auto">
          <a:xfrm>
            <a:off x="78057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3" name="AutoShape 23"/>
          <p:cNvSpPr>
            <a:spLocks noChangeArrowheads="1"/>
          </p:cNvSpPr>
          <p:nvPr/>
        </p:nvSpPr>
        <p:spPr bwMode="auto">
          <a:xfrm>
            <a:off x="80216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4" name="AutoShape 24"/>
          <p:cNvSpPr>
            <a:spLocks noChangeArrowheads="1"/>
          </p:cNvSpPr>
          <p:nvPr/>
        </p:nvSpPr>
        <p:spPr bwMode="auto">
          <a:xfrm>
            <a:off x="82375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5" name="AutoShape 25"/>
          <p:cNvSpPr>
            <a:spLocks noChangeArrowheads="1"/>
          </p:cNvSpPr>
          <p:nvPr/>
        </p:nvSpPr>
        <p:spPr bwMode="auto">
          <a:xfrm>
            <a:off x="84534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6" name="AutoShape 26"/>
          <p:cNvSpPr>
            <a:spLocks noChangeArrowheads="1"/>
          </p:cNvSpPr>
          <p:nvPr/>
        </p:nvSpPr>
        <p:spPr bwMode="auto">
          <a:xfrm>
            <a:off x="86693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7" name="AutoShape 27"/>
          <p:cNvSpPr>
            <a:spLocks noChangeArrowheads="1"/>
          </p:cNvSpPr>
          <p:nvPr/>
        </p:nvSpPr>
        <p:spPr bwMode="auto">
          <a:xfrm>
            <a:off x="88852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2" name="AutoShape 32"/>
          <p:cNvSpPr>
            <a:spLocks noChangeArrowheads="1"/>
          </p:cNvSpPr>
          <p:nvPr/>
        </p:nvSpPr>
        <p:spPr bwMode="auto">
          <a:xfrm>
            <a:off x="54292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3" name="AutoShape 33"/>
          <p:cNvSpPr>
            <a:spLocks noChangeArrowheads="1"/>
          </p:cNvSpPr>
          <p:nvPr/>
        </p:nvSpPr>
        <p:spPr bwMode="auto">
          <a:xfrm>
            <a:off x="56451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4" name="AutoShape 34"/>
          <p:cNvSpPr>
            <a:spLocks noChangeArrowheads="1"/>
          </p:cNvSpPr>
          <p:nvPr/>
        </p:nvSpPr>
        <p:spPr bwMode="auto">
          <a:xfrm>
            <a:off x="58610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5" name="AutoShape 35"/>
          <p:cNvSpPr>
            <a:spLocks noChangeArrowheads="1"/>
          </p:cNvSpPr>
          <p:nvPr/>
        </p:nvSpPr>
        <p:spPr bwMode="auto">
          <a:xfrm>
            <a:off x="60769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5159" name="Picture 3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5715016"/>
            <a:ext cx="85117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0" name="Picture 40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1623" y="5715016"/>
            <a:ext cx="85117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1" name="Picture 4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4691844"/>
            <a:ext cx="857256" cy="100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2" name="Picture 4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7475" y="4691844"/>
            <a:ext cx="857256" cy="100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9A25F-1124-4D98-A000-06FD24283996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82B29-7E05-4B24-BB20-241C4B3417C3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E704C-1D7C-4056-8625-949E1DBE299E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D79E5-2BE4-4557-A79A-D05DFED65079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297613" y="274638"/>
            <a:ext cx="1946275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688013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4095E-0E21-4A92-82ED-EDDBFB290355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6" name="Picture 3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428644"/>
            <a:ext cx="683101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3908425"/>
            <a:ext cx="6400800" cy="1752600"/>
          </a:xfrm>
        </p:spPr>
        <p:txBody>
          <a:bodyPr anchor="b"/>
          <a:lstStyle>
            <a:lvl1pPr marL="0" indent="0" algn="r">
              <a:buFontTx/>
              <a:buNone/>
              <a:defRPr/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82638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34803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/>
            </a:lvl1pPr>
          </a:lstStyle>
          <a:p>
            <a:fld id="{942502BE-BF6F-4A43-AA7B-BDCE18A3BB28}" type="slidenum">
              <a:rPr lang="en-US" altLang="ja-JP"/>
              <a:pPr/>
              <a:t>&lt;#&gt;</a:t>
            </a:fld>
            <a:endParaRPr lang="en-US" altLang="ja-JP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68313" y="3382963"/>
            <a:ext cx="431800" cy="431800"/>
            <a:chOff x="2971" y="2523"/>
            <a:chExt cx="544" cy="544"/>
          </a:xfrm>
        </p:grpSpPr>
        <p:sp>
          <p:nvSpPr>
            <p:cNvPr id="5128" name="Freeform 8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29" name="Freeform 9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30" name="Freeform 10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31" name="Freeform 11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1588" y="3598863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 rot="-5400000">
            <a:off x="-2744787" y="3429000"/>
            <a:ext cx="6858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646113" y="3552825"/>
            <a:ext cx="73025" cy="71438"/>
          </a:xfrm>
          <a:prstGeom prst="ellips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5" name="AutoShape 15"/>
          <p:cNvSpPr>
            <a:spLocks noChangeArrowheads="1"/>
          </p:cNvSpPr>
          <p:nvPr/>
        </p:nvSpPr>
        <p:spPr bwMode="auto">
          <a:xfrm>
            <a:off x="62928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6" name="AutoShape 16"/>
          <p:cNvSpPr>
            <a:spLocks noChangeArrowheads="1"/>
          </p:cNvSpPr>
          <p:nvPr/>
        </p:nvSpPr>
        <p:spPr bwMode="auto">
          <a:xfrm>
            <a:off x="65087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7" name="AutoShape 17"/>
          <p:cNvSpPr>
            <a:spLocks noChangeArrowheads="1"/>
          </p:cNvSpPr>
          <p:nvPr/>
        </p:nvSpPr>
        <p:spPr bwMode="auto">
          <a:xfrm>
            <a:off x="67246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8" name="AutoShape 18"/>
          <p:cNvSpPr>
            <a:spLocks noChangeArrowheads="1"/>
          </p:cNvSpPr>
          <p:nvPr/>
        </p:nvSpPr>
        <p:spPr bwMode="auto">
          <a:xfrm>
            <a:off x="69405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9" name="AutoShape 19"/>
          <p:cNvSpPr>
            <a:spLocks noChangeArrowheads="1"/>
          </p:cNvSpPr>
          <p:nvPr/>
        </p:nvSpPr>
        <p:spPr bwMode="auto">
          <a:xfrm>
            <a:off x="71564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0" name="AutoShape 20"/>
          <p:cNvSpPr>
            <a:spLocks noChangeArrowheads="1"/>
          </p:cNvSpPr>
          <p:nvPr/>
        </p:nvSpPr>
        <p:spPr bwMode="auto">
          <a:xfrm>
            <a:off x="73723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1" name="AutoShape 21"/>
          <p:cNvSpPr>
            <a:spLocks noChangeArrowheads="1"/>
          </p:cNvSpPr>
          <p:nvPr/>
        </p:nvSpPr>
        <p:spPr bwMode="auto">
          <a:xfrm>
            <a:off x="75898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2" name="AutoShape 22"/>
          <p:cNvSpPr>
            <a:spLocks noChangeArrowheads="1"/>
          </p:cNvSpPr>
          <p:nvPr/>
        </p:nvSpPr>
        <p:spPr bwMode="auto">
          <a:xfrm>
            <a:off x="78057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3" name="AutoShape 23"/>
          <p:cNvSpPr>
            <a:spLocks noChangeArrowheads="1"/>
          </p:cNvSpPr>
          <p:nvPr/>
        </p:nvSpPr>
        <p:spPr bwMode="auto">
          <a:xfrm>
            <a:off x="80216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4" name="AutoShape 24"/>
          <p:cNvSpPr>
            <a:spLocks noChangeArrowheads="1"/>
          </p:cNvSpPr>
          <p:nvPr/>
        </p:nvSpPr>
        <p:spPr bwMode="auto">
          <a:xfrm>
            <a:off x="82375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5" name="AutoShape 25"/>
          <p:cNvSpPr>
            <a:spLocks noChangeArrowheads="1"/>
          </p:cNvSpPr>
          <p:nvPr/>
        </p:nvSpPr>
        <p:spPr bwMode="auto">
          <a:xfrm>
            <a:off x="84534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6" name="AutoShape 26"/>
          <p:cNvSpPr>
            <a:spLocks noChangeArrowheads="1"/>
          </p:cNvSpPr>
          <p:nvPr/>
        </p:nvSpPr>
        <p:spPr bwMode="auto">
          <a:xfrm>
            <a:off x="86693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7" name="AutoShape 27"/>
          <p:cNvSpPr>
            <a:spLocks noChangeArrowheads="1"/>
          </p:cNvSpPr>
          <p:nvPr/>
        </p:nvSpPr>
        <p:spPr bwMode="auto">
          <a:xfrm>
            <a:off x="88852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2" name="AutoShape 32"/>
          <p:cNvSpPr>
            <a:spLocks noChangeArrowheads="1"/>
          </p:cNvSpPr>
          <p:nvPr/>
        </p:nvSpPr>
        <p:spPr bwMode="auto">
          <a:xfrm>
            <a:off x="54292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3" name="AutoShape 33"/>
          <p:cNvSpPr>
            <a:spLocks noChangeArrowheads="1"/>
          </p:cNvSpPr>
          <p:nvPr/>
        </p:nvSpPr>
        <p:spPr bwMode="auto">
          <a:xfrm>
            <a:off x="56451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4" name="AutoShape 34"/>
          <p:cNvSpPr>
            <a:spLocks noChangeArrowheads="1"/>
          </p:cNvSpPr>
          <p:nvPr/>
        </p:nvSpPr>
        <p:spPr bwMode="auto">
          <a:xfrm>
            <a:off x="58610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5" name="AutoShape 35"/>
          <p:cNvSpPr>
            <a:spLocks noChangeArrowheads="1"/>
          </p:cNvSpPr>
          <p:nvPr/>
        </p:nvSpPr>
        <p:spPr bwMode="auto">
          <a:xfrm>
            <a:off x="60769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5159" name="Picture 3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5715016"/>
            <a:ext cx="85117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0" name="Picture 40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1623" y="5715016"/>
            <a:ext cx="85117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1" name="Picture 4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4691844"/>
            <a:ext cx="857256" cy="100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2" name="Picture 4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7475" y="4691844"/>
            <a:ext cx="857256" cy="100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E465-96E9-4979-B598-97FA1C8A931A}" type="slidenum">
              <a:rPr lang="en-US" altLang="ja-JP"/>
              <a:pPr/>
              <a:t>&lt;#&gt;</a:t>
            </a:fld>
            <a:endParaRPr lang="en-US" altLang="ja-JP"/>
          </a:p>
        </p:txBody>
      </p:sp>
      <p:pic>
        <p:nvPicPr>
          <p:cNvPr id="8" name="図 7" descr="ss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768196" y="5500702"/>
            <a:ext cx="1018645" cy="13572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1622F-DBE2-4987-881F-67E838EA6BD5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4213" y="1628775"/>
            <a:ext cx="3703637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40250" y="1628775"/>
            <a:ext cx="3703638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73C8E-F1EF-4848-84A5-BFCC3F3260E7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160F8-6EF1-4FA7-9A26-C1A992110517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E465-96E9-4979-B598-97FA1C8A931A}" type="slidenum">
              <a:rPr lang="en-US" altLang="ja-JP"/>
              <a:pPr/>
              <a:t>&lt;#&gt;</a:t>
            </a:fld>
            <a:endParaRPr lang="en-US" altLang="ja-JP"/>
          </a:p>
        </p:txBody>
      </p:sp>
      <p:pic>
        <p:nvPicPr>
          <p:cNvPr id="8" name="図 7" descr="ss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57950" y="3621614"/>
            <a:ext cx="2428892" cy="3236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12B19-FC77-4F4C-A366-F8656D7A7AA3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9A25F-1124-4D98-A000-06FD24283996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82B29-7E05-4B24-BB20-241C4B3417C3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E704C-1D7C-4056-8625-949E1DBE299E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D79E5-2BE4-4557-A79A-D05DFED65079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297613" y="274638"/>
            <a:ext cx="1946275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688013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4095E-0E21-4A92-82ED-EDDBFB290355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E465-96E9-4979-B598-97FA1C8A931A}" type="slidenum">
              <a:rPr lang="en-US" altLang="ja-JP"/>
              <a:pPr/>
              <a:t>&lt;#&gt;</a:t>
            </a:fld>
            <a:endParaRPr lang="en-US" altLang="ja-JP"/>
          </a:p>
        </p:txBody>
      </p:sp>
      <p:pic>
        <p:nvPicPr>
          <p:cNvPr id="8" name="図 7" descr="ss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57950" y="3621614"/>
            <a:ext cx="2428891" cy="3236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E465-96E9-4979-B598-97FA1C8A931A}" type="slidenum">
              <a:rPr lang="en-US" altLang="ja-JP"/>
              <a:pPr/>
              <a:t>&lt;#&gt;</a:t>
            </a:fld>
            <a:endParaRPr lang="en-US" altLang="ja-JP"/>
          </a:p>
        </p:txBody>
      </p:sp>
      <p:pic>
        <p:nvPicPr>
          <p:cNvPr id="8" name="図 7" descr="ss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57950" y="3626536"/>
            <a:ext cx="2428891" cy="3236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E465-96E9-4979-B598-97FA1C8A931A}" type="slidenum">
              <a:rPr lang="en-US" altLang="ja-JP"/>
              <a:pPr/>
              <a:t>&lt;#&gt;</a:t>
            </a:fld>
            <a:endParaRPr lang="en-US" altLang="ja-JP"/>
          </a:p>
        </p:txBody>
      </p:sp>
      <p:pic>
        <p:nvPicPr>
          <p:cNvPr id="8" name="図 7" descr="ss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57950" y="3626536"/>
            <a:ext cx="2428890" cy="3236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1622F-DBE2-4987-881F-67E838EA6BD5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4213" y="1628775"/>
            <a:ext cx="3703637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40250" y="1628775"/>
            <a:ext cx="3703638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73C8E-F1EF-4848-84A5-BFCC3F3260E7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160F8-6EF1-4FA7-9A26-C1A992110517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12B19-FC77-4F4C-A366-F8656D7A7AA3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 70"/>
          <p:cNvSpPr/>
          <p:nvPr/>
        </p:nvSpPr>
        <p:spPr>
          <a:xfrm>
            <a:off x="756293" y="1571612"/>
            <a:ext cx="7358114" cy="4269502"/>
          </a:xfrm>
          <a:prstGeom prst="roundRect">
            <a:avLst/>
          </a:prstGeom>
          <a:solidFill>
            <a:schemeClr val="bg2">
              <a:lumMod val="60000"/>
              <a:lumOff val="40000"/>
              <a:alpha val="73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98" name="Picture 74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8691" y="142852"/>
            <a:ext cx="1500198" cy="125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249238" y="1509713"/>
            <a:ext cx="433387" cy="10668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57290" y="428604"/>
            <a:ext cx="6886598" cy="1000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38" y="1785926"/>
            <a:ext cx="6601789" cy="392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637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6100" y="6381750"/>
            <a:ext cx="2968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6EE9FA56-B3C1-495F-9699-14BC4115706C}" type="slidenum">
              <a:rPr lang="en-US" altLang="ja-JP"/>
              <a:pPr/>
              <a:t>&lt;#&gt;</a:t>
            </a:fld>
            <a:endParaRPr lang="en-US" altLang="ja-JP"/>
          </a:p>
        </p:txBody>
      </p:sp>
      <p:grpSp>
        <p:nvGrpSpPr>
          <p:cNvPr id="1036" name="Group 12"/>
          <p:cNvGrpSpPr>
            <a:grpSpLocks/>
          </p:cNvGrpSpPr>
          <p:nvPr/>
        </p:nvGrpSpPr>
        <p:grpSpPr bwMode="auto">
          <a:xfrm>
            <a:off x="8026400" y="1293813"/>
            <a:ext cx="431800" cy="431800"/>
            <a:chOff x="2971" y="2523"/>
            <a:chExt cx="544" cy="544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-1588" y="1509713"/>
            <a:ext cx="9144001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 rot="16200000">
            <a:off x="5951537" y="2289175"/>
            <a:ext cx="4581526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3" name="Oval 19"/>
          <p:cNvSpPr>
            <a:spLocks noChangeArrowheads="1"/>
          </p:cNvSpPr>
          <p:nvPr/>
        </p:nvSpPr>
        <p:spPr bwMode="auto">
          <a:xfrm>
            <a:off x="8204200" y="1463675"/>
            <a:ext cx="73025" cy="71438"/>
          </a:xfrm>
          <a:prstGeom prst="ellips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4" name="Freeform 20"/>
          <p:cNvSpPr>
            <a:spLocks/>
          </p:cNvSpPr>
          <p:nvPr/>
        </p:nvSpPr>
        <p:spPr bwMode="auto">
          <a:xfrm>
            <a:off x="0" y="5567363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5" name="Freeform 21"/>
          <p:cNvSpPr>
            <a:spLocks/>
          </p:cNvSpPr>
          <p:nvPr/>
        </p:nvSpPr>
        <p:spPr bwMode="auto">
          <a:xfrm>
            <a:off x="-4763" y="5854700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auto">
          <a:xfrm>
            <a:off x="-4763" y="6143625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7" name="Freeform 23"/>
          <p:cNvSpPr>
            <a:spLocks/>
          </p:cNvSpPr>
          <p:nvPr/>
        </p:nvSpPr>
        <p:spPr bwMode="auto">
          <a:xfrm>
            <a:off x="0" y="6426200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8" name="Arc 24"/>
          <p:cNvSpPr>
            <a:spLocks/>
          </p:cNvSpPr>
          <p:nvPr/>
        </p:nvSpPr>
        <p:spPr bwMode="auto">
          <a:xfrm>
            <a:off x="249238" y="5372100"/>
            <a:ext cx="433387" cy="142875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9" name="Arc 25"/>
          <p:cNvSpPr>
            <a:spLocks/>
          </p:cNvSpPr>
          <p:nvPr/>
        </p:nvSpPr>
        <p:spPr bwMode="auto">
          <a:xfrm>
            <a:off x="177800" y="4940300"/>
            <a:ext cx="576263" cy="142875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0" name="Arc 26"/>
          <p:cNvSpPr>
            <a:spLocks/>
          </p:cNvSpPr>
          <p:nvPr/>
        </p:nvSpPr>
        <p:spPr bwMode="auto">
          <a:xfrm>
            <a:off x="106363" y="4506913"/>
            <a:ext cx="719137" cy="144462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1" name="AutoShape 27"/>
          <p:cNvSpPr>
            <a:spLocks noChangeArrowheads="1"/>
          </p:cNvSpPr>
          <p:nvPr/>
        </p:nvSpPr>
        <p:spPr bwMode="auto">
          <a:xfrm>
            <a:off x="427038" y="3211513"/>
            <a:ext cx="73025" cy="3500437"/>
          </a:xfrm>
          <a:prstGeom prst="roundRect">
            <a:avLst>
              <a:gd name="adj" fmla="val 50000"/>
            </a:avLst>
          </a:prstGeom>
          <a:solidFill>
            <a:srgbClr val="EAEAEA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2" name="AutoShape 28"/>
          <p:cNvSpPr>
            <a:spLocks noChangeArrowheads="1"/>
          </p:cNvSpPr>
          <p:nvPr/>
        </p:nvSpPr>
        <p:spPr bwMode="auto">
          <a:xfrm flipV="1">
            <a:off x="249238" y="2562225"/>
            <a:ext cx="433387" cy="936625"/>
          </a:xfrm>
          <a:prstGeom prst="triangle">
            <a:avLst>
              <a:gd name="adj" fmla="val 50000"/>
            </a:avLst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4" name="AutoShape 30"/>
          <p:cNvSpPr>
            <a:spLocks noChangeArrowheads="1"/>
          </p:cNvSpPr>
          <p:nvPr/>
        </p:nvSpPr>
        <p:spPr bwMode="auto">
          <a:xfrm>
            <a:off x="15462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5" name="AutoShape 31"/>
          <p:cNvSpPr>
            <a:spLocks noChangeArrowheads="1"/>
          </p:cNvSpPr>
          <p:nvPr/>
        </p:nvSpPr>
        <p:spPr bwMode="auto">
          <a:xfrm>
            <a:off x="17621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6" name="AutoShape 32"/>
          <p:cNvSpPr>
            <a:spLocks noChangeArrowheads="1"/>
          </p:cNvSpPr>
          <p:nvPr/>
        </p:nvSpPr>
        <p:spPr bwMode="auto">
          <a:xfrm>
            <a:off x="19780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7" name="AutoShape 33"/>
          <p:cNvSpPr>
            <a:spLocks noChangeArrowheads="1"/>
          </p:cNvSpPr>
          <p:nvPr/>
        </p:nvSpPr>
        <p:spPr bwMode="auto">
          <a:xfrm>
            <a:off x="21939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8" name="AutoShape 34"/>
          <p:cNvSpPr>
            <a:spLocks noChangeArrowheads="1"/>
          </p:cNvSpPr>
          <p:nvPr/>
        </p:nvSpPr>
        <p:spPr bwMode="auto">
          <a:xfrm>
            <a:off x="24098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9" name="AutoShape 35"/>
          <p:cNvSpPr>
            <a:spLocks noChangeArrowheads="1"/>
          </p:cNvSpPr>
          <p:nvPr/>
        </p:nvSpPr>
        <p:spPr bwMode="auto">
          <a:xfrm>
            <a:off x="26257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0" name="AutoShape 36"/>
          <p:cNvSpPr>
            <a:spLocks noChangeArrowheads="1"/>
          </p:cNvSpPr>
          <p:nvPr/>
        </p:nvSpPr>
        <p:spPr bwMode="auto">
          <a:xfrm>
            <a:off x="28432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1" name="AutoShape 37"/>
          <p:cNvSpPr>
            <a:spLocks noChangeArrowheads="1"/>
          </p:cNvSpPr>
          <p:nvPr/>
        </p:nvSpPr>
        <p:spPr bwMode="auto">
          <a:xfrm>
            <a:off x="30591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2" name="AutoShape 38"/>
          <p:cNvSpPr>
            <a:spLocks noChangeArrowheads="1"/>
          </p:cNvSpPr>
          <p:nvPr/>
        </p:nvSpPr>
        <p:spPr bwMode="auto">
          <a:xfrm>
            <a:off x="32750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3" name="AutoShape 39"/>
          <p:cNvSpPr>
            <a:spLocks noChangeArrowheads="1"/>
          </p:cNvSpPr>
          <p:nvPr/>
        </p:nvSpPr>
        <p:spPr bwMode="auto">
          <a:xfrm>
            <a:off x="34909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4" name="AutoShape 40"/>
          <p:cNvSpPr>
            <a:spLocks noChangeArrowheads="1"/>
          </p:cNvSpPr>
          <p:nvPr/>
        </p:nvSpPr>
        <p:spPr bwMode="auto">
          <a:xfrm>
            <a:off x="37068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5" name="AutoShape 41"/>
          <p:cNvSpPr>
            <a:spLocks noChangeArrowheads="1"/>
          </p:cNvSpPr>
          <p:nvPr/>
        </p:nvSpPr>
        <p:spPr bwMode="auto">
          <a:xfrm>
            <a:off x="39227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74" name="Line 50"/>
          <p:cNvSpPr>
            <a:spLocks noChangeShapeType="1"/>
          </p:cNvSpPr>
          <p:nvPr/>
        </p:nvSpPr>
        <p:spPr bwMode="auto">
          <a:xfrm>
            <a:off x="9034463" y="1985963"/>
            <a:ext cx="0" cy="3313112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5" name="Line 51"/>
          <p:cNvSpPr>
            <a:spLocks noChangeShapeType="1"/>
          </p:cNvSpPr>
          <p:nvPr/>
        </p:nvSpPr>
        <p:spPr bwMode="auto">
          <a:xfrm>
            <a:off x="8816975" y="2201863"/>
            <a:ext cx="0" cy="3313112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7" name="Line 53"/>
          <p:cNvSpPr>
            <a:spLocks noChangeShapeType="1"/>
          </p:cNvSpPr>
          <p:nvPr/>
        </p:nvSpPr>
        <p:spPr bwMode="auto">
          <a:xfrm>
            <a:off x="8961438" y="22748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8" name="Line 54"/>
          <p:cNvSpPr>
            <a:spLocks noChangeShapeType="1"/>
          </p:cNvSpPr>
          <p:nvPr/>
        </p:nvSpPr>
        <p:spPr bwMode="auto">
          <a:xfrm>
            <a:off x="8961438" y="27066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9" name="Line 55"/>
          <p:cNvSpPr>
            <a:spLocks noChangeShapeType="1"/>
          </p:cNvSpPr>
          <p:nvPr/>
        </p:nvSpPr>
        <p:spPr bwMode="auto">
          <a:xfrm>
            <a:off x="8961438" y="31384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0" name="Line 56"/>
          <p:cNvSpPr>
            <a:spLocks noChangeShapeType="1"/>
          </p:cNvSpPr>
          <p:nvPr/>
        </p:nvSpPr>
        <p:spPr bwMode="auto">
          <a:xfrm>
            <a:off x="8961438" y="35702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1" name="Line 57"/>
          <p:cNvSpPr>
            <a:spLocks noChangeShapeType="1"/>
          </p:cNvSpPr>
          <p:nvPr/>
        </p:nvSpPr>
        <p:spPr bwMode="auto">
          <a:xfrm>
            <a:off x="8961438" y="40020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2" name="Line 58"/>
          <p:cNvSpPr>
            <a:spLocks noChangeShapeType="1"/>
          </p:cNvSpPr>
          <p:nvPr/>
        </p:nvSpPr>
        <p:spPr bwMode="auto">
          <a:xfrm>
            <a:off x="8961438" y="44354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3" name="Line 59"/>
          <p:cNvSpPr>
            <a:spLocks noChangeShapeType="1"/>
          </p:cNvSpPr>
          <p:nvPr/>
        </p:nvSpPr>
        <p:spPr bwMode="auto">
          <a:xfrm>
            <a:off x="8961438" y="48672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4" name="Line 60"/>
          <p:cNvSpPr>
            <a:spLocks noChangeShapeType="1"/>
          </p:cNvSpPr>
          <p:nvPr/>
        </p:nvSpPr>
        <p:spPr bwMode="auto">
          <a:xfrm>
            <a:off x="8961438" y="24907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5" name="Line 61"/>
          <p:cNvSpPr>
            <a:spLocks noChangeShapeType="1"/>
          </p:cNvSpPr>
          <p:nvPr/>
        </p:nvSpPr>
        <p:spPr bwMode="auto">
          <a:xfrm>
            <a:off x="8961438" y="29225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6" name="Line 62"/>
          <p:cNvSpPr>
            <a:spLocks noChangeShapeType="1"/>
          </p:cNvSpPr>
          <p:nvPr/>
        </p:nvSpPr>
        <p:spPr bwMode="auto">
          <a:xfrm>
            <a:off x="8961438" y="33543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7" name="Line 63"/>
          <p:cNvSpPr>
            <a:spLocks noChangeShapeType="1"/>
          </p:cNvSpPr>
          <p:nvPr/>
        </p:nvSpPr>
        <p:spPr bwMode="auto">
          <a:xfrm>
            <a:off x="8961438" y="37861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auto">
          <a:xfrm>
            <a:off x="8961438" y="42179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9" name="Line 65"/>
          <p:cNvSpPr>
            <a:spLocks noChangeShapeType="1"/>
          </p:cNvSpPr>
          <p:nvPr/>
        </p:nvSpPr>
        <p:spPr bwMode="auto">
          <a:xfrm>
            <a:off x="8961438" y="46513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0" name="Line 66"/>
          <p:cNvSpPr>
            <a:spLocks noChangeShapeType="1"/>
          </p:cNvSpPr>
          <p:nvPr/>
        </p:nvSpPr>
        <p:spPr bwMode="auto">
          <a:xfrm>
            <a:off x="8816975" y="23463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1" name="Line 67"/>
          <p:cNvSpPr>
            <a:spLocks noChangeShapeType="1"/>
          </p:cNvSpPr>
          <p:nvPr/>
        </p:nvSpPr>
        <p:spPr bwMode="auto">
          <a:xfrm>
            <a:off x="8816975" y="27781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2" name="Line 68"/>
          <p:cNvSpPr>
            <a:spLocks noChangeShapeType="1"/>
          </p:cNvSpPr>
          <p:nvPr/>
        </p:nvSpPr>
        <p:spPr bwMode="auto">
          <a:xfrm>
            <a:off x="8816975" y="32099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3" name="Line 69"/>
          <p:cNvSpPr>
            <a:spLocks noChangeShapeType="1"/>
          </p:cNvSpPr>
          <p:nvPr/>
        </p:nvSpPr>
        <p:spPr bwMode="auto">
          <a:xfrm>
            <a:off x="8816975" y="36433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4" name="Line 70"/>
          <p:cNvSpPr>
            <a:spLocks noChangeShapeType="1"/>
          </p:cNvSpPr>
          <p:nvPr/>
        </p:nvSpPr>
        <p:spPr bwMode="auto">
          <a:xfrm>
            <a:off x="8816975" y="40751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5" name="Line 71"/>
          <p:cNvSpPr>
            <a:spLocks noChangeShapeType="1"/>
          </p:cNvSpPr>
          <p:nvPr/>
        </p:nvSpPr>
        <p:spPr bwMode="auto">
          <a:xfrm>
            <a:off x="8816975" y="45069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6" name="Line 72"/>
          <p:cNvSpPr>
            <a:spLocks noChangeShapeType="1"/>
          </p:cNvSpPr>
          <p:nvPr/>
        </p:nvSpPr>
        <p:spPr bwMode="auto">
          <a:xfrm>
            <a:off x="8816975" y="49387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7" name="Line 73"/>
          <p:cNvSpPr>
            <a:spLocks noChangeShapeType="1"/>
          </p:cNvSpPr>
          <p:nvPr/>
        </p:nvSpPr>
        <p:spPr bwMode="auto">
          <a:xfrm>
            <a:off x="8961438" y="50831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929322" y="5000636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2">
                    <a:lumMod val="75000"/>
                  </a:schemeClr>
                </a:solidFill>
              </a:rPr>
              <a:t>▼</a:t>
            </a:r>
            <a:endParaRPr kumimoji="1" lang="ja-JP" alt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8" name="Picture 7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691" y="142852"/>
            <a:ext cx="1500198" cy="125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249238" y="1509713"/>
            <a:ext cx="433387" cy="10668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57290" y="428604"/>
            <a:ext cx="6886598" cy="1000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38" y="1785926"/>
            <a:ext cx="6601789" cy="392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637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6100" y="6381750"/>
            <a:ext cx="2968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6EE9FA56-B3C1-495F-9699-14BC4115706C}" type="slidenum">
              <a:rPr lang="en-US" altLang="ja-JP"/>
              <a:pPr/>
              <a:t>&lt;#&gt;</a:t>
            </a:fld>
            <a:endParaRPr lang="en-US" altLang="ja-JP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8026400" y="1293813"/>
            <a:ext cx="431800" cy="431800"/>
            <a:chOff x="2971" y="2523"/>
            <a:chExt cx="544" cy="544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-1588" y="1509713"/>
            <a:ext cx="9144001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 rot="16200000">
            <a:off x="5951537" y="2289175"/>
            <a:ext cx="4581526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3" name="Oval 19"/>
          <p:cNvSpPr>
            <a:spLocks noChangeArrowheads="1"/>
          </p:cNvSpPr>
          <p:nvPr/>
        </p:nvSpPr>
        <p:spPr bwMode="auto">
          <a:xfrm>
            <a:off x="8204200" y="1463675"/>
            <a:ext cx="73025" cy="71438"/>
          </a:xfrm>
          <a:prstGeom prst="ellips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4" name="Freeform 20"/>
          <p:cNvSpPr>
            <a:spLocks/>
          </p:cNvSpPr>
          <p:nvPr/>
        </p:nvSpPr>
        <p:spPr bwMode="auto">
          <a:xfrm>
            <a:off x="0" y="5567363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5" name="Freeform 21"/>
          <p:cNvSpPr>
            <a:spLocks/>
          </p:cNvSpPr>
          <p:nvPr/>
        </p:nvSpPr>
        <p:spPr bwMode="auto">
          <a:xfrm>
            <a:off x="-4763" y="5854700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auto">
          <a:xfrm>
            <a:off x="-4763" y="6143625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7" name="Freeform 23"/>
          <p:cNvSpPr>
            <a:spLocks/>
          </p:cNvSpPr>
          <p:nvPr/>
        </p:nvSpPr>
        <p:spPr bwMode="auto">
          <a:xfrm>
            <a:off x="0" y="6426200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8" name="Arc 24"/>
          <p:cNvSpPr>
            <a:spLocks/>
          </p:cNvSpPr>
          <p:nvPr/>
        </p:nvSpPr>
        <p:spPr bwMode="auto">
          <a:xfrm>
            <a:off x="249238" y="5372100"/>
            <a:ext cx="433387" cy="142875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9" name="Arc 25"/>
          <p:cNvSpPr>
            <a:spLocks/>
          </p:cNvSpPr>
          <p:nvPr/>
        </p:nvSpPr>
        <p:spPr bwMode="auto">
          <a:xfrm>
            <a:off x="177800" y="4940300"/>
            <a:ext cx="576263" cy="142875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0" name="Arc 26"/>
          <p:cNvSpPr>
            <a:spLocks/>
          </p:cNvSpPr>
          <p:nvPr/>
        </p:nvSpPr>
        <p:spPr bwMode="auto">
          <a:xfrm>
            <a:off x="106363" y="4506913"/>
            <a:ext cx="719137" cy="144462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1" name="AutoShape 27"/>
          <p:cNvSpPr>
            <a:spLocks noChangeArrowheads="1"/>
          </p:cNvSpPr>
          <p:nvPr/>
        </p:nvSpPr>
        <p:spPr bwMode="auto">
          <a:xfrm>
            <a:off x="427038" y="3211513"/>
            <a:ext cx="73025" cy="3500437"/>
          </a:xfrm>
          <a:prstGeom prst="roundRect">
            <a:avLst>
              <a:gd name="adj" fmla="val 50000"/>
            </a:avLst>
          </a:prstGeom>
          <a:solidFill>
            <a:srgbClr val="EAEAEA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2" name="AutoShape 28"/>
          <p:cNvSpPr>
            <a:spLocks noChangeArrowheads="1"/>
          </p:cNvSpPr>
          <p:nvPr/>
        </p:nvSpPr>
        <p:spPr bwMode="auto">
          <a:xfrm flipV="1">
            <a:off x="249238" y="2562225"/>
            <a:ext cx="433387" cy="936625"/>
          </a:xfrm>
          <a:prstGeom prst="triangle">
            <a:avLst>
              <a:gd name="adj" fmla="val 50000"/>
            </a:avLst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4" name="AutoShape 30"/>
          <p:cNvSpPr>
            <a:spLocks noChangeArrowheads="1"/>
          </p:cNvSpPr>
          <p:nvPr/>
        </p:nvSpPr>
        <p:spPr bwMode="auto">
          <a:xfrm>
            <a:off x="15462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5" name="AutoShape 31"/>
          <p:cNvSpPr>
            <a:spLocks noChangeArrowheads="1"/>
          </p:cNvSpPr>
          <p:nvPr/>
        </p:nvSpPr>
        <p:spPr bwMode="auto">
          <a:xfrm>
            <a:off x="17621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6" name="AutoShape 32"/>
          <p:cNvSpPr>
            <a:spLocks noChangeArrowheads="1"/>
          </p:cNvSpPr>
          <p:nvPr/>
        </p:nvSpPr>
        <p:spPr bwMode="auto">
          <a:xfrm>
            <a:off x="19780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7" name="AutoShape 33"/>
          <p:cNvSpPr>
            <a:spLocks noChangeArrowheads="1"/>
          </p:cNvSpPr>
          <p:nvPr/>
        </p:nvSpPr>
        <p:spPr bwMode="auto">
          <a:xfrm>
            <a:off x="21939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8" name="AutoShape 34"/>
          <p:cNvSpPr>
            <a:spLocks noChangeArrowheads="1"/>
          </p:cNvSpPr>
          <p:nvPr/>
        </p:nvSpPr>
        <p:spPr bwMode="auto">
          <a:xfrm>
            <a:off x="24098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9" name="AutoShape 35"/>
          <p:cNvSpPr>
            <a:spLocks noChangeArrowheads="1"/>
          </p:cNvSpPr>
          <p:nvPr/>
        </p:nvSpPr>
        <p:spPr bwMode="auto">
          <a:xfrm>
            <a:off x="26257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0" name="AutoShape 36"/>
          <p:cNvSpPr>
            <a:spLocks noChangeArrowheads="1"/>
          </p:cNvSpPr>
          <p:nvPr/>
        </p:nvSpPr>
        <p:spPr bwMode="auto">
          <a:xfrm>
            <a:off x="28432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1" name="AutoShape 37"/>
          <p:cNvSpPr>
            <a:spLocks noChangeArrowheads="1"/>
          </p:cNvSpPr>
          <p:nvPr/>
        </p:nvSpPr>
        <p:spPr bwMode="auto">
          <a:xfrm>
            <a:off x="30591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2" name="AutoShape 38"/>
          <p:cNvSpPr>
            <a:spLocks noChangeArrowheads="1"/>
          </p:cNvSpPr>
          <p:nvPr/>
        </p:nvSpPr>
        <p:spPr bwMode="auto">
          <a:xfrm>
            <a:off x="32750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3" name="AutoShape 39"/>
          <p:cNvSpPr>
            <a:spLocks noChangeArrowheads="1"/>
          </p:cNvSpPr>
          <p:nvPr/>
        </p:nvSpPr>
        <p:spPr bwMode="auto">
          <a:xfrm>
            <a:off x="34909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4" name="AutoShape 40"/>
          <p:cNvSpPr>
            <a:spLocks noChangeArrowheads="1"/>
          </p:cNvSpPr>
          <p:nvPr/>
        </p:nvSpPr>
        <p:spPr bwMode="auto">
          <a:xfrm>
            <a:off x="37068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5" name="AutoShape 41"/>
          <p:cNvSpPr>
            <a:spLocks noChangeArrowheads="1"/>
          </p:cNvSpPr>
          <p:nvPr/>
        </p:nvSpPr>
        <p:spPr bwMode="auto">
          <a:xfrm>
            <a:off x="39227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74" name="Line 50"/>
          <p:cNvSpPr>
            <a:spLocks noChangeShapeType="1"/>
          </p:cNvSpPr>
          <p:nvPr/>
        </p:nvSpPr>
        <p:spPr bwMode="auto">
          <a:xfrm>
            <a:off x="9034463" y="1985963"/>
            <a:ext cx="0" cy="3313112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5" name="Line 51"/>
          <p:cNvSpPr>
            <a:spLocks noChangeShapeType="1"/>
          </p:cNvSpPr>
          <p:nvPr/>
        </p:nvSpPr>
        <p:spPr bwMode="auto">
          <a:xfrm>
            <a:off x="8816975" y="2201863"/>
            <a:ext cx="0" cy="3313112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7" name="Line 53"/>
          <p:cNvSpPr>
            <a:spLocks noChangeShapeType="1"/>
          </p:cNvSpPr>
          <p:nvPr/>
        </p:nvSpPr>
        <p:spPr bwMode="auto">
          <a:xfrm>
            <a:off x="8961438" y="22748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8" name="Line 54"/>
          <p:cNvSpPr>
            <a:spLocks noChangeShapeType="1"/>
          </p:cNvSpPr>
          <p:nvPr/>
        </p:nvSpPr>
        <p:spPr bwMode="auto">
          <a:xfrm>
            <a:off x="8961438" y="27066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9" name="Line 55"/>
          <p:cNvSpPr>
            <a:spLocks noChangeShapeType="1"/>
          </p:cNvSpPr>
          <p:nvPr/>
        </p:nvSpPr>
        <p:spPr bwMode="auto">
          <a:xfrm>
            <a:off x="8961438" y="31384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0" name="Line 56"/>
          <p:cNvSpPr>
            <a:spLocks noChangeShapeType="1"/>
          </p:cNvSpPr>
          <p:nvPr/>
        </p:nvSpPr>
        <p:spPr bwMode="auto">
          <a:xfrm>
            <a:off x="8961438" y="35702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1" name="Line 57"/>
          <p:cNvSpPr>
            <a:spLocks noChangeShapeType="1"/>
          </p:cNvSpPr>
          <p:nvPr/>
        </p:nvSpPr>
        <p:spPr bwMode="auto">
          <a:xfrm>
            <a:off x="8961438" y="40020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2" name="Line 58"/>
          <p:cNvSpPr>
            <a:spLocks noChangeShapeType="1"/>
          </p:cNvSpPr>
          <p:nvPr/>
        </p:nvSpPr>
        <p:spPr bwMode="auto">
          <a:xfrm>
            <a:off x="8961438" y="44354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3" name="Line 59"/>
          <p:cNvSpPr>
            <a:spLocks noChangeShapeType="1"/>
          </p:cNvSpPr>
          <p:nvPr/>
        </p:nvSpPr>
        <p:spPr bwMode="auto">
          <a:xfrm>
            <a:off x="8961438" y="48672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4" name="Line 60"/>
          <p:cNvSpPr>
            <a:spLocks noChangeShapeType="1"/>
          </p:cNvSpPr>
          <p:nvPr/>
        </p:nvSpPr>
        <p:spPr bwMode="auto">
          <a:xfrm>
            <a:off x="8961438" y="24907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5" name="Line 61"/>
          <p:cNvSpPr>
            <a:spLocks noChangeShapeType="1"/>
          </p:cNvSpPr>
          <p:nvPr/>
        </p:nvSpPr>
        <p:spPr bwMode="auto">
          <a:xfrm>
            <a:off x="8961438" y="29225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6" name="Line 62"/>
          <p:cNvSpPr>
            <a:spLocks noChangeShapeType="1"/>
          </p:cNvSpPr>
          <p:nvPr/>
        </p:nvSpPr>
        <p:spPr bwMode="auto">
          <a:xfrm>
            <a:off x="8961438" y="33543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7" name="Line 63"/>
          <p:cNvSpPr>
            <a:spLocks noChangeShapeType="1"/>
          </p:cNvSpPr>
          <p:nvPr/>
        </p:nvSpPr>
        <p:spPr bwMode="auto">
          <a:xfrm>
            <a:off x="8961438" y="37861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auto">
          <a:xfrm>
            <a:off x="8961438" y="42179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9" name="Line 65"/>
          <p:cNvSpPr>
            <a:spLocks noChangeShapeType="1"/>
          </p:cNvSpPr>
          <p:nvPr/>
        </p:nvSpPr>
        <p:spPr bwMode="auto">
          <a:xfrm>
            <a:off x="8961438" y="46513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0" name="Line 66"/>
          <p:cNvSpPr>
            <a:spLocks noChangeShapeType="1"/>
          </p:cNvSpPr>
          <p:nvPr/>
        </p:nvSpPr>
        <p:spPr bwMode="auto">
          <a:xfrm>
            <a:off x="8816975" y="23463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1" name="Line 67"/>
          <p:cNvSpPr>
            <a:spLocks noChangeShapeType="1"/>
          </p:cNvSpPr>
          <p:nvPr/>
        </p:nvSpPr>
        <p:spPr bwMode="auto">
          <a:xfrm>
            <a:off x="8816975" y="27781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2" name="Line 68"/>
          <p:cNvSpPr>
            <a:spLocks noChangeShapeType="1"/>
          </p:cNvSpPr>
          <p:nvPr/>
        </p:nvSpPr>
        <p:spPr bwMode="auto">
          <a:xfrm>
            <a:off x="8816975" y="32099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3" name="Line 69"/>
          <p:cNvSpPr>
            <a:spLocks noChangeShapeType="1"/>
          </p:cNvSpPr>
          <p:nvPr/>
        </p:nvSpPr>
        <p:spPr bwMode="auto">
          <a:xfrm>
            <a:off x="8816975" y="36433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4" name="Line 70"/>
          <p:cNvSpPr>
            <a:spLocks noChangeShapeType="1"/>
          </p:cNvSpPr>
          <p:nvPr/>
        </p:nvSpPr>
        <p:spPr bwMode="auto">
          <a:xfrm>
            <a:off x="8816975" y="40751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5" name="Line 71"/>
          <p:cNvSpPr>
            <a:spLocks noChangeShapeType="1"/>
          </p:cNvSpPr>
          <p:nvPr/>
        </p:nvSpPr>
        <p:spPr bwMode="auto">
          <a:xfrm>
            <a:off x="8816975" y="45069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6" name="Line 72"/>
          <p:cNvSpPr>
            <a:spLocks noChangeShapeType="1"/>
          </p:cNvSpPr>
          <p:nvPr/>
        </p:nvSpPr>
        <p:spPr bwMode="auto">
          <a:xfrm>
            <a:off x="8816975" y="49387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7" name="Line 73"/>
          <p:cNvSpPr>
            <a:spLocks noChangeShapeType="1"/>
          </p:cNvSpPr>
          <p:nvPr/>
        </p:nvSpPr>
        <p:spPr bwMode="auto">
          <a:xfrm>
            <a:off x="8961438" y="50831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超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ksk</a:t>
            </a:r>
            <a:r>
              <a:rPr lang="ja-JP" altLang="en-US" dirty="0" smtClean="0"/>
              <a:t> 班 第</a:t>
            </a:r>
            <a:r>
              <a:rPr lang="en-US" altLang="ja-JP" dirty="0" smtClean="0"/>
              <a:t>2(9)</a:t>
            </a:r>
            <a:r>
              <a:rPr lang="ja-JP" altLang="en-US" dirty="0" smtClean="0"/>
              <a:t>回報告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357422" y="3908425"/>
            <a:ext cx="6383353" cy="1806591"/>
          </a:xfrm>
        </p:spPr>
        <p:txBody>
          <a:bodyPr/>
          <a:lstStyle/>
          <a:p>
            <a:r>
              <a:rPr lang="ja-JP" altLang="en-US" dirty="0" smtClean="0"/>
              <a:t>班長</a:t>
            </a:r>
            <a:r>
              <a:rPr lang="en-US" altLang="ja-JP" dirty="0" smtClean="0"/>
              <a:t>:</a:t>
            </a:r>
            <a:r>
              <a:rPr lang="ja-JP" altLang="en-US" dirty="0" smtClean="0"/>
              <a:t>中村 </a:t>
            </a:r>
            <a:endParaRPr lang="en-US" altLang="ja-JP" dirty="0" smtClean="0"/>
          </a:p>
          <a:p>
            <a:r>
              <a:rPr lang="ja-JP" altLang="en-US" dirty="0" smtClean="0"/>
              <a:t>発表</a:t>
            </a:r>
            <a:r>
              <a:rPr lang="en-US" altLang="ja-JP" dirty="0" smtClean="0"/>
              <a:t>:</a:t>
            </a:r>
            <a:r>
              <a:rPr lang="ja-JP" altLang="en-US" dirty="0" smtClean="0"/>
              <a:t>畔柳</a:t>
            </a:r>
            <a:endParaRPr lang="en-US" altLang="ja-JP" dirty="0" smtClean="0"/>
          </a:p>
          <a:p>
            <a:r>
              <a:rPr lang="ja-JP" altLang="en-US" dirty="0" smtClean="0"/>
              <a:t>班員</a:t>
            </a:r>
            <a:r>
              <a:rPr lang="en-US" altLang="ja-JP" dirty="0" smtClean="0"/>
              <a:t>: </a:t>
            </a:r>
            <a:r>
              <a:rPr lang="ja-JP" altLang="en-US" dirty="0" smtClean="0"/>
              <a:t>岩田</a:t>
            </a:r>
            <a:r>
              <a:rPr lang="en-US" altLang="ja-JP" dirty="0" smtClean="0"/>
              <a:t>, </a:t>
            </a:r>
            <a:r>
              <a:rPr lang="ja-JP" altLang="en-US" dirty="0" smtClean="0"/>
              <a:t>秋葉</a:t>
            </a:r>
            <a:r>
              <a:rPr lang="en-US" altLang="ja-JP" dirty="0" smtClean="0"/>
              <a:t>, </a:t>
            </a:r>
            <a:r>
              <a:rPr lang="ja-JP" altLang="en-US" dirty="0" smtClean="0"/>
              <a:t>太田</a:t>
            </a:r>
            <a:r>
              <a:rPr lang="en-US" altLang="ja-JP" dirty="0" smtClean="0"/>
              <a:t>, </a:t>
            </a:r>
            <a:r>
              <a:rPr lang="ja-JP" altLang="en-US" dirty="0" smtClean="0"/>
              <a:t>梁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今週までの予定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CPU</a:t>
            </a:r>
          </a:p>
          <a:p>
            <a:pPr lvl="1"/>
            <a:r>
              <a:rPr lang="ja-JP" altLang="en-US" dirty="0" smtClean="0"/>
              <a:t>レイトレ動かす！！！１１１</a:t>
            </a:r>
            <a:endParaRPr lang="en-US" altLang="ja-JP" dirty="0" smtClean="0"/>
          </a:p>
          <a:p>
            <a:r>
              <a:rPr lang="ja-JP" altLang="en-US" dirty="0" smtClean="0"/>
              <a:t>コンパイラ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最適化する</a:t>
            </a:r>
            <a:r>
              <a:rPr lang="ja-JP" altLang="en-US" dirty="0" err="1" smtClean="0"/>
              <a:t>お</a:t>
            </a:r>
            <a:endParaRPr lang="en-US" altLang="ja-JP" dirty="0" smtClean="0"/>
          </a:p>
          <a:p>
            <a:r>
              <a:rPr lang="ja-JP" altLang="en-US" dirty="0" smtClean="0"/>
              <a:t>シミュレータ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FPU</a:t>
            </a:r>
            <a:r>
              <a:rPr lang="ja-JP" altLang="en-US" dirty="0" smtClean="0"/>
              <a:t>のシミュレーションのバグとり</a:t>
            </a:r>
            <a:endParaRPr lang="en-US" altLang="ja-JP" dirty="0" smtClean="0"/>
          </a:p>
          <a:p>
            <a:r>
              <a:rPr lang="ja-JP" altLang="en-US" dirty="0" smtClean="0"/>
              <a:t>基盤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鬼門と言われている</a:t>
            </a:r>
            <a:r>
              <a:rPr lang="en-US" altLang="ja-JP" dirty="0" smtClean="0"/>
              <a:t>USB</a:t>
            </a:r>
            <a:r>
              <a:rPr lang="ja-JP" altLang="en-US" dirty="0" smtClean="0"/>
              <a:t>モジュールに手を出す。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今週</a:t>
            </a:r>
            <a:r>
              <a:rPr lang="ja-JP" altLang="en-US" dirty="0" smtClean="0"/>
              <a:t>までの進展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CPU</a:t>
            </a:r>
          </a:p>
          <a:p>
            <a:pPr lvl="1"/>
            <a:r>
              <a:rPr kumimoji="1" lang="en-US" altLang="ja-JP" dirty="0" smtClean="0"/>
              <a:t>USB</a:t>
            </a:r>
            <a:r>
              <a:rPr kumimoji="1" lang="ja-JP" altLang="en-US" dirty="0" smtClean="0"/>
              <a:t>から転送した再帰</a:t>
            </a:r>
            <a:r>
              <a:rPr kumimoji="1" lang="en-US" altLang="ja-JP" dirty="0" smtClean="0"/>
              <a:t>fib</a:t>
            </a:r>
            <a:r>
              <a:rPr kumimoji="1" lang="ja-JP" altLang="en-US" dirty="0" smtClean="0"/>
              <a:t>が</a:t>
            </a:r>
            <a:r>
              <a:rPr kumimoji="1" lang="ja-JP" altLang="en-US" dirty="0" smtClean="0"/>
              <a:t>動作。</a:t>
            </a:r>
            <a:r>
              <a:rPr kumimoji="1" lang="en-US" altLang="ja-JP" dirty="0" smtClean="0"/>
              <a:t>FPU</a:t>
            </a:r>
            <a:r>
              <a:rPr kumimoji="1" lang="ja-JP" altLang="en-US" dirty="0" smtClean="0"/>
              <a:t>をつければレイトレできるはず。</a:t>
            </a:r>
            <a:endParaRPr lang="en-US" altLang="ja-JP" dirty="0" smtClean="0"/>
          </a:p>
          <a:p>
            <a:r>
              <a:rPr lang="ja-JP" altLang="en-US" dirty="0" smtClean="0"/>
              <a:t>コンパイラ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1500</a:t>
            </a:r>
            <a:r>
              <a:rPr lang="ja-JP" altLang="en-US" dirty="0" smtClean="0"/>
              <a:t>万命令くらい</a:t>
            </a:r>
            <a:r>
              <a:rPr lang="en-US" altLang="ja-JP" dirty="0" smtClean="0"/>
              <a:t>(</a:t>
            </a:r>
            <a:r>
              <a:rPr lang="ja-JP" altLang="en-US" dirty="0" smtClean="0"/>
              <a:t>になった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レイトレ</a:t>
            </a:r>
            <a:r>
              <a:rPr lang="ja-JP" altLang="en-US" dirty="0" smtClean="0"/>
              <a:t>のソースコードをだいたい理解した。</a:t>
            </a:r>
            <a:endParaRPr lang="en-US" altLang="ja-JP" dirty="0" smtClean="0"/>
          </a:p>
          <a:p>
            <a:r>
              <a:rPr lang="ja-JP" altLang="en-US" dirty="0" smtClean="0"/>
              <a:t>シミュレータ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とく</a:t>
            </a:r>
            <a:r>
              <a:rPr lang="ja-JP" altLang="en-US" dirty="0" smtClean="0"/>
              <a:t>にない</a:t>
            </a:r>
            <a:endParaRPr lang="en-US" altLang="ja-JP" dirty="0" smtClean="0"/>
          </a:p>
          <a:p>
            <a:r>
              <a:rPr lang="ja-JP" altLang="en-US" dirty="0" smtClean="0"/>
              <a:t>基板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とく</a:t>
            </a:r>
            <a:r>
              <a:rPr lang="ja-JP" altLang="en-US" dirty="0" smtClean="0"/>
              <a:t>に</a:t>
            </a:r>
            <a:r>
              <a:rPr lang="ja-JP" altLang="en-US" dirty="0" smtClean="0"/>
              <a:t>ない</a:t>
            </a:r>
            <a:endParaRPr lang="en-US" altLang="ja-JP" dirty="0" smtClean="0"/>
          </a:p>
          <a:p>
            <a:r>
              <a:rPr lang="ja-JP" altLang="en-US" dirty="0" smtClean="0"/>
              <a:t>広報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とく</a:t>
            </a:r>
            <a:r>
              <a:rPr lang="ja-JP" altLang="en-US" dirty="0" smtClean="0"/>
              <a:t>にない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来週</a:t>
            </a:r>
            <a:r>
              <a:rPr kumimoji="1" lang="ja-JP" altLang="en-US" dirty="0" smtClean="0"/>
              <a:t>までの</a:t>
            </a:r>
            <a:r>
              <a:rPr kumimoji="1" lang="ja-JP" altLang="en-US" dirty="0" smtClean="0"/>
              <a:t>予定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CPU</a:t>
            </a:r>
          </a:p>
          <a:p>
            <a:pPr lvl="1"/>
            <a:r>
              <a:rPr lang="ja-JP" altLang="en-US" dirty="0" smtClean="0"/>
              <a:t>レイトレ動かす！！！１１１</a:t>
            </a:r>
            <a:endParaRPr lang="en-US" altLang="ja-JP" dirty="0" smtClean="0"/>
          </a:p>
          <a:p>
            <a:r>
              <a:rPr lang="ja-JP" altLang="en-US" dirty="0" smtClean="0"/>
              <a:t>コンパイラ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最適化する</a:t>
            </a:r>
            <a:r>
              <a:rPr lang="ja-JP" altLang="en-US" dirty="0" err="1" smtClean="0"/>
              <a:t>お</a:t>
            </a:r>
            <a:endParaRPr lang="en-US" altLang="ja-JP" dirty="0" smtClean="0"/>
          </a:p>
          <a:p>
            <a:r>
              <a:rPr lang="ja-JP" altLang="en-US" dirty="0" smtClean="0"/>
              <a:t>シミュレータ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FPU</a:t>
            </a:r>
            <a:r>
              <a:rPr lang="ja-JP" altLang="en-US" dirty="0" smtClean="0"/>
              <a:t>のシミュレーションのバグとり</a:t>
            </a:r>
            <a:endParaRPr lang="en-US" altLang="ja-JP" dirty="0" smtClean="0"/>
          </a:p>
          <a:p>
            <a:r>
              <a:rPr lang="ja-JP" altLang="en-US" dirty="0" smtClean="0"/>
              <a:t>基盤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鬼門と言われている</a:t>
            </a:r>
            <a:r>
              <a:rPr lang="en-US" altLang="ja-JP" dirty="0" smtClean="0"/>
              <a:t>USB</a:t>
            </a:r>
            <a:r>
              <a:rPr lang="ja-JP" altLang="en-US" dirty="0" smtClean="0"/>
              <a:t>モジュールに手を出す。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2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テーマ2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テーマ2</Template>
  <TotalTime>274</TotalTime>
  <Words>140</Words>
  <Application>Microsoft Office PowerPoint</Application>
  <PresentationFormat>画面に合わせる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4</vt:i4>
      </vt:variant>
    </vt:vector>
  </HeadingPairs>
  <TitlesOfParts>
    <vt:vector size="6" baseType="lpstr">
      <vt:lpstr>テーマ2</vt:lpstr>
      <vt:lpstr>1_テーマ2</vt:lpstr>
      <vt:lpstr>超 ksk 班 第2(9)回報告</vt:lpstr>
      <vt:lpstr>今週までの予定</vt:lpstr>
      <vt:lpstr>今週までの進展</vt:lpstr>
      <vt:lpstr>来週までの予定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ksk 班 第6回報告</dc:title>
  <dc:creator>nagato</dc:creator>
  <cp:lastModifiedBy>Keisuke Kuroyanagi</cp:lastModifiedBy>
  <cp:revision>64</cp:revision>
  <dcterms:created xsi:type="dcterms:W3CDTF">2009-11-23T22:37:44Z</dcterms:created>
  <dcterms:modified xsi:type="dcterms:W3CDTF">2009-12-15T04:07:24Z</dcterms:modified>
</cp:coreProperties>
</file>