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3FB19-19AE-4407-9518-3D96B2020A63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911C7-3065-40D6-B2C5-C0D05A8CE8A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911C7-3065-40D6-B2C5-C0D05A8CE8A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911C7-3065-40D6-B2C5-C0D05A8CE8A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911C7-3065-40D6-B2C5-C0D05A8CE8A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911C7-3065-40D6-B2C5-C0D05A8CE8A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E11459-A07B-4BBC-9D67-DD0CFC56BB18}" type="datetimeFigureOut">
              <a:rPr kumimoji="1" lang="ja-JP" altLang="en-US" smtClean="0"/>
              <a:pPr/>
              <a:t>2009/11/17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0EABFE-DFEF-4A81-BE53-3E3D1FCA601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7772400" cy="1829761"/>
          </a:xfrm>
        </p:spPr>
        <p:txBody>
          <a:bodyPr/>
          <a:lstStyle/>
          <a:p>
            <a:r>
              <a:rPr lang="en-US" altLang="ja-JP" dirty="0" smtClean="0"/>
              <a:t>Team </a:t>
            </a:r>
            <a:r>
              <a:rPr lang="en-US" altLang="ja-JP" dirty="0" err="1" smtClean="0"/>
              <a:t>ksk</a:t>
            </a:r>
            <a:r>
              <a:rPr lang="en-US" altLang="ja-JP" dirty="0" smtClean="0"/>
              <a:t> </a:t>
            </a:r>
            <a:r>
              <a:rPr lang="ja-JP" altLang="en-US" dirty="0" smtClean="0"/>
              <a:t>班 </a:t>
            </a:r>
            <a:r>
              <a:rPr lang="ja-JP" altLang="en-US" dirty="0" smtClean="0"/>
              <a:t>第５回</a:t>
            </a:r>
            <a:r>
              <a:rPr lang="ja-JP" altLang="en-US" dirty="0" smtClean="0"/>
              <a:t>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78619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班長</a:t>
            </a:r>
            <a:r>
              <a:rPr lang="en-US" altLang="ja-JP" dirty="0" smtClean="0">
                <a:solidFill>
                  <a:schemeClr val="tx1"/>
                </a:solidFill>
              </a:rPr>
              <a:t>:</a:t>
            </a:r>
            <a:r>
              <a:rPr lang="ja-JP" altLang="en-US" dirty="0" smtClean="0">
                <a:solidFill>
                  <a:schemeClr val="tx1"/>
                </a:solidFill>
              </a:rPr>
              <a:t>中村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xyx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err="1" smtClean="0">
                <a:solidFill>
                  <a:schemeClr val="tx1"/>
                </a:solidFill>
              </a:rPr>
              <a:t>、</a:t>
            </a:r>
            <a:r>
              <a:rPr lang="ja-JP" altLang="en-US" dirty="0" smtClean="0">
                <a:solidFill>
                  <a:schemeClr val="tx1"/>
                </a:solidFill>
              </a:rPr>
              <a:t>発表</a:t>
            </a:r>
            <a:r>
              <a:rPr lang="ja-JP" altLang="en-US" dirty="0" smtClean="0">
                <a:solidFill>
                  <a:schemeClr val="tx1"/>
                </a:solidFill>
              </a:rPr>
              <a:t>：太田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hota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err="1" smtClean="0">
                <a:solidFill>
                  <a:schemeClr val="tx1"/>
                </a:solidFill>
              </a:rPr>
              <a:t>、</a:t>
            </a:r>
            <a:r>
              <a:rPr lang="ja-JP" altLang="en-US" dirty="0" smtClean="0">
                <a:solidFill>
                  <a:schemeClr val="tx1"/>
                </a:solidFill>
              </a:rPr>
              <a:t>岩田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wata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err="1" smtClean="0">
                <a:solidFill>
                  <a:schemeClr val="tx1"/>
                </a:solidFill>
              </a:rPr>
              <a:t>、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畔柳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ksk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err="1" smtClean="0">
                <a:solidFill>
                  <a:schemeClr val="tx1"/>
                </a:solidFill>
              </a:rPr>
              <a:t>、</a:t>
            </a:r>
            <a:r>
              <a:rPr lang="ja-JP" altLang="en-US" dirty="0" smtClean="0">
                <a:solidFill>
                  <a:schemeClr val="tx1"/>
                </a:solidFill>
              </a:rPr>
              <a:t>秋葉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iwi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err="1" smtClean="0">
                <a:solidFill>
                  <a:schemeClr val="tx1"/>
                </a:solidFill>
              </a:rPr>
              <a:t>、</a:t>
            </a:r>
            <a:r>
              <a:rPr lang="ja-JP" altLang="en-US" dirty="0" smtClean="0">
                <a:solidFill>
                  <a:schemeClr val="tx1"/>
                </a:solidFill>
              </a:rPr>
              <a:t>梁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</a:rPr>
              <a:t>ageha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Documents and Settings\ksk\My Documents\IS\CPU実験\ppt\すか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5214950"/>
            <a:ext cx="1190600" cy="1400146"/>
          </a:xfrm>
          <a:prstGeom prst="roundRect">
            <a:avLst>
              <a:gd name="adj" fmla="val 1301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 descr="C:\Documents and Settings\ksk\My Documents\IS\CPU実験\ppt\logo_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5214950"/>
            <a:ext cx="1785950" cy="1416593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5214950"/>
            <a:ext cx="1132782" cy="133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図 8" descr="すーぱーすから_立ち絵_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3230" y="4857760"/>
            <a:ext cx="1700885" cy="200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CPU</a:t>
            </a:r>
          </a:p>
          <a:p>
            <a:pPr lvl="1"/>
            <a:r>
              <a:rPr lang="en-US" altLang="ja-JP" sz="2400" dirty="0" smtClean="0"/>
              <a:t>FPU</a:t>
            </a:r>
            <a:r>
              <a:rPr lang="ja-JP" altLang="en-US" sz="2400" dirty="0" smtClean="0"/>
              <a:t>の結合テストを書いた。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単体</a:t>
            </a:r>
            <a:r>
              <a:rPr lang="ja-JP" altLang="en-US" sz="2400" dirty="0" smtClean="0"/>
              <a:t>テスト</a:t>
            </a:r>
            <a:r>
              <a:rPr lang="ja-JP" altLang="en-US" sz="2400" dirty="0" smtClean="0"/>
              <a:t>通るようにした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FSqrt</a:t>
            </a:r>
            <a:r>
              <a:rPr lang="ja-JP" altLang="en-US" sz="2400" dirty="0" smtClean="0"/>
              <a:t>以外動作）</a:t>
            </a:r>
            <a:endParaRPr lang="en-US" altLang="ja-JP" sz="2400" dirty="0" smtClean="0"/>
          </a:p>
          <a:p>
            <a:r>
              <a:rPr kumimoji="1" lang="ja-JP" altLang="en-US" dirty="0" smtClean="0"/>
              <a:t>コンパイラ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少し最適化した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1,754,441,251</a:t>
            </a:r>
            <a:r>
              <a:rPr lang="ja-JP" altLang="en-US" dirty="0" smtClean="0"/>
              <a:t>→</a:t>
            </a:r>
            <a:r>
              <a:rPr lang="en-US" altLang="ja-JP" dirty="0" smtClean="0"/>
              <a:t>1,736,615,884 </a:t>
            </a:r>
            <a:endParaRPr lang="en-US" altLang="ja-JP" b="1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今週までの進捗</a:t>
            </a:r>
            <a:endParaRPr kumimoji="1" lang="ja-JP" altLang="en-US" dirty="0"/>
          </a:p>
        </p:txBody>
      </p:sp>
      <p:pic>
        <p:nvPicPr>
          <p:cNvPr id="5" name="図 4" descr="すーぱーすから_立ち絵_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3245561"/>
            <a:ext cx="3071802" cy="3612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FPU</a:t>
            </a:r>
            <a:r>
              <a:rPr kumimoji="1" lang="ja-JP" altLang="en-US" dirty="0" smtClean="0"/>
              <a:t>のシミュレーションの途中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基盤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SRAM</a:t>
            </a:r>
            <a:r>
              <a:rPr lang="ja-JP" altLang="en-US" dirty="0" smtClean="0"/>
              <a:t>が動かない</a:t>
            </a:r>
            <a:endParaRPr lang="en-US" altLang="ja-JP" dirty="0" smtClean="0"/>
          </a:p>
          <a:p>
            <a:r>
              <a:rPr lang="ja-JP" altLang="en-US" dirty="0" smtClean="0"/>
              <a:t>広報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すーぱ</a:t>
            </a:r>
            <a:r>
              <a:rPr lang="ja-JP" altLang="en-US" dirty="0" smtClean="0"/>
              <a:t>ー　すから　誕生！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ageha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@</a:t>
            </a:r>
            <a:r>
              <a:rPr lang="en-US" altLang="ja-JP" dirty="0" err="1" smtClean="0"/>
              <a:t>scalar_bot</a:t>
            </a:r>
            <a:r>
              <a:rPr lang="en-US" altLang="ja-JP" dirty="0" smtClean="0"/>
              <a:t> </a:t>
            </a:r>
            <a:r>
              <a:rPr lang="ja-JP" altLang="en-US" dirty="0" smtClean="0"/>
              <a:t>誕生！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iwi</a:t>
            </a:r>
            <a:r>
              <a:rPr lang="en-US" altLang="ja-JP" dirty="0" smtClean="0"/>
              <a:t>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今週までの進捗</a:t>
            </a:r>
            <a:endParaRPr kumimoji="1" lang="ja-JP" altLang="en-US" dirty="0"/>
          </a:p>
        </p:txBody>
      </p:sp>
      <p:pic>
        <p:nvPicPr>
          <p:cNvPr id="6" name="図 5" descr="すーぱーすから_立ち絵_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1500" y="1257324"/>
            <a:ext cx="4762500" cy="5600700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714348" y="4929198"/>
            <a:ext cx="4500594" cy="1428760"/>
          </a:xfrm>
          <a:prstGeom prst="wedgeRoundRectCallout">
            <a:avLst>
              <a:gd name="adj1" fmla="val 62889"/>
              <a:gd name="adj2" fmla="val -292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まったく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ま～</a:t>
            </a:r>
            <a:r>
              <a:rPr kumimoji="1" lang="ja-JP" altLang="en-US" dirty="0" err="1" smtClean="0"/>
              <a:t>だ</a:t>
            </a:r>
            <a:r>
              <a:rPr kumimoji="1" lang="ja-JP" altLang="en-US" dirty="0" smtClean="0"/>
              <a:t>完成しないの？</a:t>
            </a:r>
            <a:r>
              <a:rPr lang="ja-JP" altLang="en-US" dirty="0" smtClean="0"/>
              <a:t>　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レイトレを動かす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最適化しまくる</a:t>
            </a:r>
            <a:endParaRPr lang="en-US" altLang="ja-JP" dirty="0" smtClean="0"/>
          </a:p>
          <a:p>
            <a:r>
              <a:rPr kumimoji="1" lang="ja-JP" altLang="en-US" dirty="0" smtClean="0"/>
              <a:t>シミュレータ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いい加減</a:t>
            </a:r>
            <a:r>
              <a:rPr kumimoji="1" lang="en-US" altLang="ja-JP" dirty="0" smtClean="0"/>
              <a:t>FPU</a:t>
            </a:r>
            <a:r>
              <a:rPr kumimoji="1" lang="ja-JP" altLang="en-US" dirty="0" smtClean="0"/>
              <a:t>のシミュレーションをする</a:t>
            </a:r>
            <a:endParaRPr kumimoji="1"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新基板で</a:t>
            </a:r>
            <a:r>
              <a:rPr lang="en-US" altLang="ja-JP" dirty="0" smtClean="0"/>
              <a:t>SRAM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動かす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次回までの予定</a:t>
            </a:r>
            <a:endParaRPr kumimoji="1" lang="ja-JP" altLang="en-US" dirty="0"/>
          </a:p>
        </p:txBody>
      </p:sp>
      <p:pic>
        <p:nvPicPr>
          <p:cNvPr id="4" name="図 3" descr="すーぱーすから_立ち絵_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-1928850"/>
            <a:ext cx="7881976" cy="9269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</TotalTime>
  <Words>121</Words>
  <Application>Microsoft Office PowerPoint</Application>
  <PresentationFormat>画面に合わせる (4:3)</PresentationFormat>
  <Paragraphs>32</Paragraphs>
  <Slides>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ビジネス</vt:lpstr>
      <vt:lpstr>Team ksk 班 第５回報告</vt:lpstr>
      <vt:lpstr>今週までの進捗</vt:lpstr>
      <vt:lpstr>今週までの進捗</vt:lpstr>
      <vt:lpstr>次回までの予定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ksk 班 第３回報告</dc:title>
  <dc:creator>Keisuke Kuroyanagi</dc:creator>
  <cp:lastModifiedBy>wata</cp:lastModifiedBy>
  <cp:revision>16</cp:revision>
  <dcterms:created xsi:type="dcterms:W3CDTF">2009-10-27T03:09:16Z</dcterms:created>
  <dcterms:modified xsi:type="dcterms:W3CDTF">2009-11-17T04:30:42Z</dcterms:modified>
</cp:coreProperties>
</file>