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handoutMasterIdLst>
    <p:handoutMasterId r:id="rId36"/>
  </p:handoutMasterIdLst>
  <p:sldIdLst>
    <p:sldId id="256" r:id="rId3"/>
    <p:sldId id="257"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61" r:id="rId35"/>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7" d="100"/>
          <a:sy n="127" d="100"/>
        </p:scale>
        <p:origin x="-1158" y="-102"/>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D7D68D-59A5-4DCE-B444-D589282B149E}" type="datetimeFigureOut">
              <a:rPr kumimoji="1" lang="ja-JP" altLang="en-US" smtClean="0"/>
              <a:pPr/>
              <a:t>2009/12/1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170F6-423B-4F32-945F-2BADAFA4F8D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156" name="Picture 36"/>
          <p:cNvPicPr>
            <a:picLocks noChangeAspect="1" noChangeArrowheads="1"/>
          </p:cNvPicPr>
          <p:nvPr userDrawn="1"/>
        </p:nvPicPr>
        <p:blipFill>
          <a:blip r:embed="rId2" cstate="print"/>
          <a:srcRect/>
          <a:stretch>
            <a:fillRect/>
          </a:stretch>
        </p:blipFill>
        <p:spPr bwMode="auto">
          <a:xfrm>
            <a:off x="1142976" y="428644"/>
            <a:ext cx="6831013" cy="5715000"/>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ja-JP" altLang="en-US" smtClean="0"/>
              <a:t>マスタ タイトルの書式設定</a:t>
            </a:r>
            <a:endParaRPr lang="ja-JP" altLang="en-US" dirty="0"/>
          </a:p>
        </p:txBody>
      </p:sp>
      <p:sp>
        <p:nvSpPr>
          <p:cNvPr id="5123" name="Rectangle 3"/>
          <p:cNvSpPr>
            <a:spLocks noGrp="1" noChangeArrowheads="1"/>
          </p:cNvSpPr>
          <p:nvPr>
            <p:ph type="subTitle" idx="1"/>
          </p:nvPr>
        </p:nvSpPr>
        <p:spPr>
          <a:xfrm>
            <a:off x="2339975" y="3908425"/>
            <a:ext cx="6400800" cy="1752600"/>
          </a:xfrm>
        </p:spPr>
        <p:txBody>
          <a:bodyPr anchor="b"/>
          <a:lstStyle>
            <a:lvl1pPr marL="0" indent="0" algn="r">
              <a:buFontTx/>
              <a:buNone/>
              <a:defRPr/>
            </a:lvl1pPr>
          </a:lstStyle>
          <a:p>
            <a:r>
              <a:rPr lang="ja-JP" altLang="en-US" smtClean="0"/>
              <a:t>マスタ サブタイトルの書式設定</a:t>
            </a:r>
            <a:endParaRPr lang="ja-JP" altLang="en-US"/>
          </a:p>
        </p:txBody>
      </p:sp>
      <p:sp>
        <p:nvSpPr>
          <p:cNvPr id="5124" name="Rectangle 4"/>
          <p:cNvSpPr>
            <a:spLocks noGrp="1" noChangeArrowheads="1"/>
          </p:cNvSpPr>
          <p:nvPr>
            <p:ph type="dt" sz="half" idx="2"/>
          </p:nvPr>
        </p:nvSpPr>
        <p:spPr>
          <a:xfrm>
            <a:off x="782638" y="6245225"/>
            <a:ext cx="2133600" cy="476250"/>
          </a:xfrm>
        </p:spPr>
        <p:txBody>
          <a:bodyPr/>
          <a:lstStyle>
            <a:lvl1pPr>
              <a:defRPr/>
            </a:lvl1pPr>
          </a:lstStyle>
          <a:p>
            <a:endParaRPr lang="en-US" altLang="ja-JP"/>
          </a:p>
        </p:txBody>
      </p:sp>
      <p:sp>
        <p:nvSpPr>
          <p:cNvPr id="5125" name="Rectangle 5"/>
          <p:cNvSpPr>
            <a:spLocks noGrp="1" noChangeArrowheads="1"/>
          </p:cNvSpPr>
          <p:nvPr>
            <p:ph type="ftr" sz="quarter" idx="3"/>
          </p:nvPr>
        </p:nvSpPr>
        <p:spPr>
          <a:xfrm>
            <a:off x="3348038" y="6245225"/>
            <a:ext cx="2895600" cy="476250"/>
          </a:xfrm>
        </p:spPr>
        <p:txBody>
          <a:bodyPr/>
          <a:lstStyle>
            <a:lvl1pPr>
              <a:defRPr/>
            </a:lvl1pPr>
          </a:lstStyle>
          <a:p>
            <a:endParaRPr lang="en-US" altLang="ja-JP"/>
          </a:p>
        </p:txBody>
      </p:sp>
      <p:sp>
        <p:nvSpPr>
          <p:cNvPr id="5126" name="Rectangle 6"/>
          <p:cNvSpPr>
            <a:spLocks noGrp="1" noChangeArrowheads="1"/>
          </p:cNvSpPr>
          <p:nvPr>
            <p:ph type="sldNum" sz="quarter" idx="4"/>
          </p:nvPr>
        </p:nvSpPr>
        <p:spPr>
          <a:xfrm>
            <a:off x="6553200" y="6245225"/>
            <a:ext cx="2133600" cy="476250"/>
          </a:xfrm>
        </p:spPr>
        <p:txBody>
          <a:bodyPr/>
          <a:lstStyle>
            <a:lvl1pPr algn="r">
              <a:defRPr/>
            </a:lvl1pPr>
          </a:lstStyle>
          <a:p>
            <a:fld id="{942502BE-BF6F-4A43-AA7B-BDCE18A3BB28}" type="slidenum">
              <a:rPr lang="en-US" altLang="ja-JP"/>
              <a:pPr/>
              <a:t>&lt;#&gt;</a:t>
            </a:fld>
            <a:endParaRPr lang="en-US" altLang="ja-JP"/>
          </a:p>
        </p:txBody>
      </p:sp>
      <p:grpSp>
        <p:nvGrpSpPr>
          <p:cNvPr id="5127" name="Group 7"/>
          <p:cNvGrpSpPr>
            <a:grpSpLocks/>
          </p:cNvGrpSpPr>
          <p:nvPr/>
        </p:nvGrpSpPr>
        <p:grpSpPr bwMode="auto">
          <a:xfrm>
            <a:off x="468313" y="3382963"/>
            <a:ext cx="431800" cy="431800"/>
            <a:chOff x="2971" y="2523"/>
            <a:chExt cx="544" cy="544"/>
          </a:xfrm>
        </p:grpSpPr>
        <p:sp>
          <p:nvSpPr>
            <p:cNvPr id="5128" name="Freeform 8"/>
            <p:cNvSpPr>
              <a:spLocks/>
            </p:cNvSpPr>
            <p:nvPr userDrawn="1"/>
          </p:nvSpPr>
          <p:spPr bwMode="auto">
            <a:xfrm>
              <a:off x="2971"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29" name="Freeform 9"/>
            <p:cNvSpPr>
              <a:spLocks/>
            </p:cNvSpPr>
            <p:nvPr userDrawn="1"/>
          </p:nvSpPr>
          <p:spPr bwMode="auto">
            <a:xfrm flipH="1">
              <a:off x="3288"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30" name="Freeform 10"/>
            <p:cNvSpPr>
              <a:spLocks/>
            </p:cNvSpPr>
            <p:nvPr userDrawn="1"/>
          </p:nvSpPr>
          <p:spPr bwMode="auto">
            <a:xfrm flipV="1">
              <a:off x="2971"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31" name="Freeform 11"/>
            <p:cNvSpPr>
              <a:spLocks/>
            </p:cNvSpPr>
            <p:nvPr userDrawn="1"/>
          </p:nvSpPr>
          <p:spPr bwMode="auto">
            <a:xfrm flipH="1" flipV="1">
              <a:off x="3288"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grpSp>
      <p:sp>
        <p:nvSpPr>
          <p:cNvPr id="5132" name="Line 12"/>
          <p:cNvSpPr>
            <a:spLocks noChangeShapeType="1"/>
          </p:cNvSpPr>
          <p:nvPr/>
        </p:nvSpPr>
        <p:spPr bwMode="auto">
          <a:xfrm>
            <a:off x="1588" y="3598863"/>
            <a:ext cx="9144000" cy="0"/>
          </a:xfrm>
          <a:prstGeom prst="line">
            <a:avLst/>
          </a:prstGeom>
          <a:noFill/>
          <a:ln w="9525">
            <a:solidFill>
              <a:srgbClr val="C0C0C0"/>
            </a:solidFill>
            <a:round/>
            <a:headEnd/>
            <a:tailEnd/>
          </a:ln>
          <a:effectLst/>
        </p:spPr>
        <p:txBody>
          <a:bodyPr/>
          <a:lstStyle/>
          <a:p>
            <a:endParaRPr lang="ja-JP" altLang="en-US"/>
          </a:p>
        </p:txBody>
      </p:sp>
      <p:sp>
        <p:nvSpPr>
          <p:cNvPr id="5133" name="Line 13"/>
          <p:cNvSpPr>
            <a:spLocks noChangeShapeType="1"/>
          </p:cNvSpPr>
          <p:nvPr/>
        </p:nvSpPr>
        <p:spPr bwMode="auto">
          <a:xfrm rot="-5400000">
            <a:off x="-2744787" y="3429000"/>
            <a:ext cx="6858000" cy="0"/>
          </a:xfrm>
          <a:prstGeom prst="line">
            <a:avLst/>
          </a:prstGeom>
          <a:noFill/>
          <a:ln w="9525">
            <a:solidFill>
              <a:srgbClr val="C0C0C0"/>
            </a:solidFill>
            <a:round/>
            <a:headEnd/>
            <a:tailEnd/>
          </a:ln>
          <a:effectLst/>
        </p:spPr>
        <p:txBody>
          <a:bodyPr/>
          <a:lstStyle/>
          <a:p>
            <a:endParaRPr lang="ja-JP" altLang="en-US"/>
          </a:p>
        </p:txBody>
      </p:sp>
      <p:sp>
        <p:nvSpPr>
          <p:cNvPr id="5134" name="Oval 14"/>
          <p:cNvSpPr>
            <a:spLocks noChangeArrowheads="1"/>
          </p:cNvSpPr>
          <p:nvPr/>
        </p:nvSpPr>
        <p:spPr bwMode="auto">
          <a:xfrm>
            <a:off x="646113" y="3552825"/>
            <a:ext cx="73025" cy="71438"/>
          </a:xfrm>
          <a:prstGeom prst="ellipse">
            <a:avLst/>
          </a:prstGeom>
          <a:noFill/>
          <a:ln w="9525">
            <a:solidFill>
              <a:srgbClr val="C0C0C0"/>
            </a:solidFill>
            <a:round/>
            <a:headEnd/>
            <a:tailEnd/>
          </a:ln>
          <a:effectLst/>
        </p:spPr>
        <p:txBody>
          <a:bodyPr wrap="none" anchor="ctr"/>
          <a:lstStyle/>
          <a:p>
            <a:endParaRPr lang="ja-JP" altLang="en-US"/>
          </a:p>
        </p:txBody>
      </p:sp>
      <p:sp>
        <p:nvSpPr>
          <p:cNvPr id="5135" name="AutoShape 15"/>
          <p:cNvSpPr>
            <a:spLocks noChangeArrowheads="1"/>
          </p:cNvSpPr>
          <p:nvPr/>
        </p:nvSpPr>
        <p:spPr bwMode="auto">
          <a:xfrm>
            <a:off x="62928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6" name="AutoShape 16"/>
          <p:cNvSpPr>
            <a:spLocks noChangeArrowheads="1"/>
          </p:cNvSpPr>
          <p:nvPr/>
        </p:nvSpPr>
        <p:spPr bwMode="auto">
          <a:xfrm>
            <a:off x="65087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7" name="AutoShape 17"/>
          <p:cNvSpPr>
            <a:spLocks noChangeArrowheads="1"/>
          </p:cNvSpPr>
          <p:nvPr/>
        </p:nvSpPr>
        <p:spPr bwMode="auto">
          <a:xfrm>
            <a:off x="67246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8" name="AutoShape 18"/>
          <p:cNvSpPr>
            <a:spLocks noChangeArrowheads="1"/>
          </p:cNvSpPr>
          <p:nvPr/>
        </p:nvSpPr>
        <p:spPr bwMode="auto">
          <a:xfrm>
            <a:off x="69405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9" name="AutoShape 19"/>
          <p:cNvSpPr>
            <a:spLocks noChangeArrowheads="1"/>
          </p:cNvSpPr>
          <p:nvPr/>
        </p:nvSpPr>
        <p:spPr bwMode="auto">
          <a:xfrm>
            <a:off x="7156456"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0" name="AutoShape 20"/>
          <p:cNvSpPr>
            <a:spLocks noChangeArrowheads="1"/>
          </p:cNvSpPr>
          <p:nvPr/>
        </p:nvSpPr>
        <p:spPr bwMode="auto">
          <a:xfrm>
            <a:off x="7372356"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1" name="AutoShape 21"/>
          <p:cNvSpPr>
            <a:spLocks noChangeArrowheads="1"/>
          </p:cNvSpPr>
          <p:nvPr/>
        </p:nvSpPr>
        <p:spPr bwMode="auto">
          <a:xfrm>
            <a:off x="75898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2" name="AutoShape 22"/>
          <p:cNvSpPr>
            <a:spLocks noChangeArrowheads="1"/>
          </p:cNvSpPr>
          <p:nvPr/>
        </p:nvSpPr>
        <p:spPr bwMode="auto">
          <a:xfrm>
            <a:off x="78057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3" name="AutoShape 23"/>
          <p:cNvSpPr>
            <a:spLocks noChangeArrowheads="1"/>
          </p:cNvSpPr>
          <p:nvPr/>
        </p:nvSpPr>
        <p:spPr bwMode="auto">
          <a:xfrm>
            <a:off x="80216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4" name="AutoShape 24"/>
          <p:cNvSpPr>
            <a:spLocks noChangeArrowheads="1"/>
          </p:cNvSpPr>
          <p:nvPr/>
        </p:nvSpPr>
        <p:spPr bwMode="auto">
          <a:xfrm>
            <a:off x="82375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5" name="AutoShape 25"/>
          <p:cNvSpPr>
            <a:spLocks noChangeArrowheads="1"/>
          </p:cNvSpPr>
          <p:nvPr/>
        </p:nvSpPr>
        <p:spPr bwMode="auto">
          <a:xfrm>
            <a:off x="84534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6" name="AutoShape 26"/>
          <p:cNvSpPr>
            <a:spLocks noChangeArrowheads="1"/>
          </p:cNvSpPr>
          <p:nvPr/>
        </p:nvSpPr>
        <p:spPr bwMode="auto">
          <a:xfrm>
            <a:off x="86693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7" name="AutoShape 27"/>
          <p:cNvSpPr>
            <a:spLocks noChangeArrowheads="1"/>
          </p:cNvSpPr>
          <p:nvPr/>
        </p:nvSpPr>
        <p:spPr bwMode="auto">
          <a:xfrm>
            <a:off x="88852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52" name="AutoShape 32"/>
          <p:cNvSpPr>
            <a:spLocks noChangeArrowheads="1"/>
          </p:cNvSpPr>
          <p:nvPr/>
        </p:nvSpPr>
        <p:spPr bwMode="auto">
          <a:xfrm>
            <a:off x="54292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3" name="AutoShape 33"/>
          <p:cNvSpPr>
            <a:spLocks noChangeArrowheads="1"/>
          </p:cNvSpPr>
          <p:nvPr/>
        </p:nvSpPr>
        <p:spPr bwMode="auto">
          <a:xfrm>
            <a:off x="56451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4" name="AutoShape 34"/>
          <p:cNvSpPr>
            <a:spLocks noChangeArrowheads="1"/>
          </p:cNvSpPr>
          <p:nvPr/>
        </p:nvSpPr>
        <p:spPr bwMode="auto">
          <a:xfrm>
            <a:off x="58610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5" name="AutoShape 35"/>
          <p:cNvSpPr>
            <a:spLocks noChangeArrowheads="1"/>
          </p:cNvSpPr>
          <p:nvPr/>
        </p:nvSpPr>
        <p:spPr bwMode="auto">
          <a:xfrm>
            <a:off x="60769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pic>
        <p:nvPicPr>
          <p:cNvPr id="5159" name="Picture 39"/>
          <p:cNvPicPr>
            <a:picLocks noChangeAspect="1" noChangeArrowheads="1"/>
          </p:cNvPicPr>
          <p:nvPr userDrawn="1"/>
        </p:nvPicPr>
        <p:blipFill>
          <a:blip r:embed="rId3" cstate="print"/>
          <a:srcRect/>
          <a:stretch>
            <a:fillRect/>
          </a:stretch>
        </p:blipFill>
        <p:spPr bwMode="auto">
          <a:xfrm>
            <a:off x="214282" y="5715016"/>
            <a:ext cx="851176" cy="1000132"/>
          </a:xfrm>
          <a:prstGeom prst="rect">
            <a:avLst/>
          </a:prstGeom>
          <a:noFill/>
          <a:ln w="9525">
            <a:noFill/>
            <a:miter lim="800000"/>
            <a:headEnd/>
            <a:tailEnd/>
          </a:ln>
        </p:spPr>
      </p:pic>
      <p:pic>
        <p:nvPicPr>
          <p:cNvPr id="5160" name="Picture 40"/>
          <p:cNvPicPr>
            <a:picLocks noChangeAspect="1" noChangeArrowheads="1"/>
          </p:cNvPicPr>
          <p:nvPr userDrawn="1"/>
        </p:nvPicPr>
        <p:blipFill>
          <a:blip r:embed="rId4" cstate="print"/>
          <a:srcRect/>
          <a:stretch>
            <a:fillRect/>
          </a:stretch>
        </p:blipFill>
        <p:spPr bwMode="auto">
          <a:xfrm>
            <a:off x="1061623" y="5715016"/>
            <a:ext cx="851176" cy="1000132"/>
          </a:xfrm>
          <a:prstGeom prst="rect">
            <a:avLst/>
          </a:prstGeom>
          <a:noFill/>
          <a:ln w="9525">
            <a:noFill/>
            <a:miter lim="800000"/>
            <a:headEnd/>
            <a:tailEnd/>
          </a:ln>
        </p:spPr>
      </p:pic>
      <p:pic>
        <p:nvPicPr>
          <p:cNvPr id="5161" name="Picture 41"/>
          <p:cNvPicPr>
            <a:picLocks noChangeAspect="1" noChangeArrowheads="1"/>
          </p:cNvPicPr>
          <p:nvPr userDrawn="1"/>
        </p:nvPicPr>
        <p:blipFill>
          <a:blip r:embed="rId5" cstate="print"/>
          <a:srcRect/>
          <a:stretch>
            <a:fillRect/>
          </a:stretch>
        </p:blipFill>
        <p:spPr bwMode="auto">
          <a:xfrm>
            <a:off x="214282" y="4691844"/>
            <a:ext cx="857256" cy="1007276"/>
          </a:xfrm>
          <a:prstGeom prst="rect">
            <a:avLst/>
          </a:prstGeom>
          <a:noFill/>
          <a:ln w="9525">
            <a:noFill/>
            <a:miter lim="800000"/>
            <a:headEnd/>
            <a:tailEnd/>
          </a:ln>
        </p:spPr>
      </p:pic>
      <p:pic>
        <p:nvPicPr>
          <p:cNvPr id="5162" name="Picture 42"/>
          <p:cNvPicPr>
            <a:picLocks noChangeAspect="1" noChangeArrowheads="1"/>
          </p:cNvPicPr>
          <p:nvPr userDrawn="1"/>
        </p:nvPicPr>
        <p:blipFill>
          <a:blip r:embed="rId6" cstate="print"/>
          <a:srcRect/>
          <a:stretch>
            <a:fillRect/>
          </a:stretch>
        </p:blipFill>
        <p:spPr bwMode="auto">
          <a:xfrm>
            <a:off x="1067475" y="4691844"/>
            <a:ext cx="857256" cy="100727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a:p>
        </p:txBody>
      </p:sp>
      <p:sp>
        <p:nvSpPr>
          <p:cNvPr id="3" name="フッター プレースホルダ 2"/>
          <p:cNvSpPr>
            <a:spLocks noGrp="1"/>
          </p:cNvSpPr>
          <p:nvPr>
            <p:ph type="ftr" sz="quarter" idx="11"/>
          </p:nvPr>
        </p:nvSpPr>
        <p:spPr/>
        <p:txBody>
          <a:bodyPr/>
          <a:lstStyle>
            <a:lvl1pPr>
              <a:defRPr/>
            </a:lvl1pPr>
          </a:lstStyle>
          <a:p>
            <a:endParaRPr lang="en-US" altLang="ja-JP"/>
          </a:p>
        </p:txBody>
      </p:sp>
      <p:sp>
        <p:nvSpPr>
          <p:cNvPr id="4" name="スライド番号プレースホルダ 3"/>
          <p:cNvSpPr>
            <a:spLocks noGrp="1"/>
          </p:cNvSpPr>
          <p:nvPr>
            <p:ph type="sldNum" sz="quarter" idx="12"/>
          </p:nvPr>
        </p:nvSpPr>
        <p:spPr/>
        <p:txBody>
          <a:bodyPr/>
          <a:lstStyle>
            <a:lvl1pPr>
              <a:defRPr/>
            </a:lvl1pPr>
          </a:lstStyle>
          <a:p>
            <a:fld id="{D339A25F-1124-4D98-A000-06FD24283996}" type="slidenum">
              <a:rPr lang="en-US" altLang="ja-JP"/>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DD182B29-7E05-4B24-BB20-241C4B3417C3}" type="slidenum">
              <a:rPr lang="en-US" altLang="ja-JP"/>
              <a:pPr/>
              <a:t>&lt;#&gt;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AFBE704C-1D7C-4056-8625-949E1DBE299E}" type="slidenum">
              <a:rPr lang="en-US" altLang="ja-JP"/>
              <a:pPr/>
              <a:t>&lt;#&gt;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C1FD79E5-2BE4-4557-A79A-D05DFED65079}" type="slidenum">
              <a:rPr lang="en-US" altLang="ja-JP"/>
              <a:pPr/>
              <a:t>&lt;#&gt;</a:t>
            </a:fld>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297613" y="274638"/>
            <a:ext cx="1946275"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5688013"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62E4095E-0E21-4A92-82ED-EDDBFB290355}" type="slidenum">
              <a:rPr lang="en-US" altLang="ja-JP"/>
              <a:pPr/>
              <a:t>&lt;#&gt;</a:t>
            </a:fld>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5156" name="Picture 36"/>
          <p:cNvPicPr>
            <a:picLocks noChangeAspect="1" noChangeArrowheads="1"/>
          </p:cNvPicPr>
          <p:nvPr userDrawn="1"/>
        </p:nvPicPr>
        <p:blipFill>
          <a:blip r:embed="rId2" cstate="print"/>
          <a:srcRect/>
          <a:stretch>
            <a:fillRect/>
          </a:stretch>
        </p:blipFill>
        <p:spPr bwMode="auto">
          <a:xfrm>
            <a:off x="1142976" y="428644"/>
            <a:ext cx="6831013" cy="5715000"/>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ja-JP" altLang="en-US" smtClean="0"/>
              <a:t>マスタ タイトルの書式設定</a:t>
            </a:r>
            <a:endParaRPr lang="ja-JP" altLang="en-US" dirty="0"/>
          </a:p>
        </p:txBody>
      </p:sp>
      <p:sp>
        <p:nvSpPr>
          <p:cNvPr id="5123" name="Rectangle 3"/>
          <p:cNvSpPr>
            <a:spLocks noGrp="1" noChangeArrowheads="1"/>
          </p:cNvSpPr>
          <p:nvPr>
            <p:ph type="subTitle" idx="1"/>
          </p:nvPr>
        </p:nvSpPr>
        <p:spPr>
          <a:xfrm>
            <a:off x="2339975" y="3908425"/>
            <a:ext cx="6400800" cy="1752600"/>
          </a:xfrm>
        </p:spPr>
        <p:txBody>
          <a:bodyPr anchor="b"/>
          <a:lstStyle>
            <a:lvl1pPr marL="0" indent="0" algn="r">
              <a:buFontTx/>
              <a:buNone/>
              <a:defRPr/>
            </a:lvl1pPr>
          </a:lstStyle>
          <a:p>
            <a:r>
              <a:rPr lang="ja-JP" altLang="en-US" smtClean="0"/>
              <a:t>マスタ サブタイトルの書式設定</a:t>
            </a:r>
            <a:endParaRPr lang="ja-JP" altLang="en-US"/>
          </a:p>
        </p:txBody>
      </p:sp>
      <p:sp>
        <p:nvSpPr>
          <p:cNvPr id="5124" name="Rectangle 4"/>
          <p:cNvSpPr>
            <a:spLocks noGrp="1" noChangeArrowheads="1"/>
          </p:cNvSpPr>
          <p:nvPr>
            <p:ph type="dt" sz="half" idx="2"/>
          </p:nvPr>
        </p:nvSpPr>
        <p:spPr>
          <a:xfrm>
            <a:off x="782638" y="6245225"/>
            <a:ext cx="2133600" cy="476250"/>
          </a:xfrm>
        </p:spPr>
        <p:txBody>
          <a:bodyPr/>
          <a:lstStyle>
            <a:lvl1pPr>
              <a:defRPr/>
            </a:lvl1pPr>
          </a:lstStyle>
          <a:p>
            <a:endParaRPr lang="en-US" altLang="ja-JP"/>
          </a:p>
        </p:txBody>
      </p:sp>
      <p:sp>
        <p:nvSpPr>
          <p:cNvPr id="5125" name="Rectangle 5"/>
          <p:cNvSpPr>
            <a:spLocks noGrp="1" noChangeArrowheads="1"/>
          </p:cNvSpPr>
          <p:nvPr>
            <p:ph type="ftr" sz="quarter" idx="3"/>
          </p:nvPr>
        </p:nvSpPr>
        <p:spPr>
          <a:xfrm>
            <a:off x="3348038" y="6245225"/>
            <a:ext cx="2895600" cy="476250"/>
          </a:xfrm>
        </p:spPr>
        <p:txBody>
          <a:bodyPr/>
          <a:lstStyle>
            <a:lvl1pPr>
              <a:defRPr/>
            </a:lvl1pPr>
          </a:lstStyle>
          <a:p>
            <a:endParaRPr lang="en-US" altLang="ja-JP"/>
          </a:p>
        </p:txBody>
      </p:sp>
      <p:sp>
        <p:nvSpPr>
          <p:cNvPr id="5126" name="Rectangle 6"/>
          <p:cNvSpPr>
            <a:spLocks noGrp="1" noChangeArrowheads="1"/>
          </p:cNvSpPr>
          <p:nvPr>
            <p:ph type="sldNum" sz="quarter" idx="4"/>
          </p:nvPr>
        </p:nvSpPr>
        <p:spPr>
          <a:xfrm>
            <a:off x="6553200" y="6245225"/>
            <a:ext cx="2133600" cy="476250"/>
          </a:xfrm>
        </p:spPr>
        <p:txBody>
          <a:bodyPr/>
          <a:lstStyle>
            <a:lvl1pPr algn="r">
              <a:defRPr/>
            </a:lvl1pPr>
          </a:lstStyle>
          <a:p>
            <a:fld id="{942502BE-BF6F-4A43-AA7B-BDCE18A3BB28}" type="slidenum">
              <a:rPr lang="en-US" altLang="ja-JP"/>
              <a:pPr/>
              <a:t>&lt;#&gt;</a:t>
            </a:fld>
            <a:endParaRPr lang="en-US" altLang="ja-JP"/>
          </a:p>
        </p:txBody>
      </p:sp>
      <p:grpSp>
        <p:nvGrpSpPr>
          <p:cNvPr id="2" name="Group 7"/>
          <p:cNvGrpSpPr>
            <a:grpSpLocks/>
          </p:cNvGrpSpPr>
          <p:nvPr/>
        </p:nvGrpSpPr>
        <p:grpSpPr bwMode="auto">
          <a:xfrm>
            <a:off x="468313" y="3382963"/>
            <a:ext cx="431800" cy="431800"/>
            <a:chOff x="2971" y="2523"/>
            <a:chExt cx="544" cy="544"/>
          </a:xfrm>
        </p:grpSpPr>
        <p:sp>
          <p:nvSpPr>
            <p:cNvPr id="5128" name="Freeform 8"/>
            <p:cNvSpPr>
              <a:spLocks/>
            </p:cNvSpPr>
            <p:nvPr userDrawn="1"/>
          </p:nvSpPr>
          <p:spPr bwMode="auto">
            <a:xfrm>
              <a:off x="2971"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29" name="Freeform 9"/>
            <p:cNvSpPr>
              <a:spLocks/>
            </p:cNvSpPr>
            <p:nvPr userDrawn="1"/>
          </p:nvSpPr>
          <p:spPr bwMode="auto">
            <a:xfrm flipH="1">
              <a:off x="3288"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30" name="Freeform 10"/>
            <p:cNvSpPr>
              <a:spLocks/>
            </p:cNvSpPr>
            <p:nvPr userDrawn="1"/>
          </p:nvSpPr>
          <p:spPr bwMode="auto">
            <a:xfrm flipV="1">
              <a:off x="2971"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5131" name="Freeform 11"/>
            <p:cNvSpPr>
              <a:spLocks/>
            </p:cNvSpPr>
            <p:nvPr userDrawn="1"/>
          </p:nvSpPr>
          <p:spPr bwMode="auto">
            <a:xfrm flipH="1" flipV="1">
              <a:off x="3288"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grpSp>
      <p:sp>
        <p:nvSpPr>
          <p:cNvPr id="5132" name="Line 12"/>
          <p:cNvSpPr>
            <a:spLocks noChangeShapeType="1"/>
          </p:cNvSpPr>
          <p:nvPr/>
        </p:nvSpPr>
        <p:spPr bwMode="auto">
          <a:xfrm>
            <a:off x="1588" y="3598863"/>
            <a:ext cx="9144000" cy="0"/>
          </a:xfrm>
          <a:prstGeom prst="line">
            <a:avLst/>
          </a:prstGeom>
          <a:noFill/>
          <a:ln w="9525">
            <a:solidFill>
              <a:srgbClr val="C0C0C0"/>
            </a:solidFill>
            <a:round/>
            <a:headEnd/>
            <a:tailEnd/>
          </a:ln>
          <a:effectLst/>
        </p:spPr>
        <p:txBody>
          <a:bodyPr/>
          <a:lstStyle/>
          <a:p>
            <a:endParaRPr lang="ja-JP" altLang="en-US"/>
          </a:p>
        </p:txBody>
      </p:sp>
      <p:sp>
        <p:nvSpPr>
          <p:cNvPr id="5133" name="Line 13"/>
          <p:cNvSpPr>
            <a:spLocks noChangeShapeType="1"/>
          </p:cNvSpPr>
          <p:nvPr/>
        </p:nvSpPr>
        <p:spPr bwMode="auto">
          <a:xfrm rot="-5400000">
            <a:off x="-2744787" y="3429000"/>
            <a:ext cx="6858000" cy="0"/>
          </a:xfrm>
          <a:prstGeom prst="line">
            <a:avLst/>
          </a:prstGeom>
          <a:noFill/>
          <a:ln w="9525">
            <a:solidFill>
              <a:srgbClr val="C0C0C0"/>
            </a:solidFill>
            <a:round/>
            <a:headEnd/>
            <a:tailEnd/>
          </a:ln>
          <a:effectLst/>
        </p:spPr>
        <p:txBody>
          <a:bodyPr/>
          <a:lstStyle/>
          <a:p>
            <a:endParaRPr lang="ja-JP" altLang="en-US"/>
          </a:p>
        </p:txBody>
      </p:sp>
      <p:sp>
        <p:nvSpPr>
          <p:cNvPr id="5134" name="Oval 14"/>
          <p:cNvSpPr>
            <a:spLocks noChangeArrowheads="1"/>
          </p:cNvSpPr>
          <p:nvPr/>
        </p:nvSpPr>
        <p:spPr bwMode="auto">
          <a:xfrm>
            <a:off x="646113" y="3552825"/>
            <a:ext cx="73025" cy="71438"/>
          </a:xfrm>
          <a:prstGeom prst="ellipse">
            <a:avLst/>
          </a:prstGeom>
          <a:noFill/>
          <a:ln w="9525">
            <a:solidFill>
              <a:srgbClr val="C0C0C0"/>
            </a:solidFill>
            <a:round/>
            <a:headEnd/>
            <a:tailEnd/>
          </a:ln>
          <a:effectLst/>
        </p:spPr>
        <p:txBody>
          <a:bodyPr wrap="none" anchor="ctr"/>
          <a:lstStyle/>
          <a:p>
            <a:endParaRPr lang="ja-JP" altLang="en-US"/>
          </a:p>
        </p:txBody>
      </p:sp>
      <p:sp>
        <p:nvSpPr>
          <p:cNvPr id="5135" name="AutoShape 15"/>
          <p:cNvSpPr>
            <a:spLocks noChangeArrowheads="1"/>
          </p:cNvSpPr>
          <p:nvPr/>
        </p:nvSpPr>
        <p:spPr bwMode="auto">
          <a:xfrm>
            <a:off x="62928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6" name="AutoShape 16"/>
          <p:cNvSpPr>
            <a:spLocks noChangeArrowheads="1"/>
          </p:cNvSpPr>
          <p:nvPr/>
        </p:nvSpPr>
        <p:spPr bwMode="auto">
          <a:xfrm>
            <a:off x="65087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7" name="AutoShape 17"/>
          <p:cNvSpPr>
            <a:spLocks noChangeArrowheads="1"/>
          </p:cNvSpPr>
          <p:nvPr/>
        </p:nvSpPr>
        <p:spPr bwMode="auto">
          <a:xfrm>
            <a:off x="67246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8" name="AutoShape 18"/>
          <p:cNvSpPr>
            <a:spLocks noChangeArrowheads="1"/>
          </p:cNvSpPr>
          <p:nvPr/>
        </p:nvSpPr>
        <p:spPr bwMode="auto">
          <a:xfrm>
            <a:off x="69405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39" name="AutoShape 19"/>
          <p:cNvSpPr>
            <a:spLocks noChangeArrowheads="1"/>
          </p:cNvSpPr>
          <p:nvPr/>
        </p:nvSpPr>
        <p:spPr bwMode="auto">
          <a:xfrm>
            <a:off x="7156456"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0" name="AutoShape 20"/>
          <p:cNvSpPr>
            <a:spLocks noChangeArrowheads="1"/>
          </p:cNvSpPr>
          <p:nvPr/>
        </p:nvSpPr>
        <p:spPr bwMode="auto">
          <a:xfrm>
            <a:off x="7372356"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1" name="AutoShape 21"/>
          <p:cNvSpPr>
            <a:spLocks noChangeArrowheads="1"/>
          </p:cNvSpPr>
          <p:nvPr/>
        </p:nvSpPr>
        <p:spPr bwMode="auto">
          <a:xfrm>
            <a:off x="75898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2" name="AutoShape 22"/>
          <p:cNvSpPr>
            <a:spLocks noChangeArrowheads="1"/>
          </p:cNvSpPr>
          <p:nvPr/>
        </p:nvSpPr>
        <p:spPr bwMode="auto">
          <a:xfrm>
            <a:off x="78057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3" name="AutoShape 23"/>
          <p:cNvSpPr>
            <a:spLocks noChangeArrowheads="1"/>
          </p:cNvSpPr>
          <p:nvPr/>
        </p:nvSpPr>
        <p:spPr bwMode="auto">
          <a:xfrm>
            <a:off x="80216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4" name="AutoShape 24"/>
          <p:cNvSpPr>
            <a:spLocks noChangeArrowheads="1"/>
          </p:cNvSpPr>
          <p:nvPr/>
        </p:nvSpPr>
        <p:spPr bwMode="auto">
          <a:xfrm>
            <a:off x="82375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5" name="AutoShape 25"/>
          <p:cNvSpPr>
            <a:spLocks noChangeArrowheads="1"/>
          </p:cNvSpPr>
          <p:nvPr/>
        </p:nvSpPr>
        <p:spPr bwMode="auto">
          <a:xfrm>
            <a:off x="84534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6" name="AutoShape 26"/>
          <p:cNvSpPr>
            <a:spLocks noChangeArrowheads="1"/>
          </p:cNvSpPr>
          <p:nvPr/>
        </p:nvSpPr>
        <p:spPr bwMode="auto">
          <a:xfrm>
            <a:off x="86693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47" name="AutoShape 27"/>
          <p:cNvSpPr>
            <a:spLocks noChangeArrowheads="1"/>
          </p:cNvSpPr>
          <p:nvPr/>
        </p:nvSpPr>
        <p:spPr bwMode="auto">
          <a:xfrm>
            <a:off x="8885244" y="5734050"/>
            <a:ext cx="215900" cy="188913"/>
          </a:xfrm>
          <a:prstGeom prst="parallelogram">
            <a:avLst>
              <a:gd name="adj" fmla="val 28571"/>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5152" name="AutoShape 32"/>
          <p:cNvSpPr>
            <a:spLocks noChangeArrowheads="1"/>
          </p:cNvSpPr>
          <p:nvPr/>
        </p:nvSpPr>
        <p:spPr bwMode="auto">
          <a:xfrm>
            <a:off x="54292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3" name="AutoShape 33"/>
          <p:cNvSpPr>
            <a:spLocks noChangeArrowheads="1"/>
          </p:cNvSpPr>
          <p:nvPr/>
        </p:nvSpPr>
        <p:spPr bwMode="auto">
          <a:xfrm>
            <a:off x="56451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4" name="AutoShape 34"/>
          <p:cNvSpPr>
            <a:spLocks noChangeArrowheads="1"/>
          </p:cNvSpPr>
          <p:nvPr/>
        </p:nvSpPr>
        <p:spPr bwMode="auto">
          <a:xfrm>
            <a:off x="58610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5155" name="AutoShape 35"/>
          <p:cNvSpPr>
            <a:spLocks noChangeArrowheads="1"/>
          </p:cNvSpPr>
          <p:nvPr/>
        </p:nvSpPr>
        <p:spPr bwMode="auto">
          <a:xfrm>
            <a:off x="6076956" y="5734050"/>
            <a:ext cx="215900" cy="188913"/>
          </a:xfrm>
          <a:prstGeom prst="parallelogram">
            <a:avLst>
              <a:gd name="adj" fmla="val 28571"/>
            </a:avLst>
          </a:prstGeom>
          <a:solidFill>
            <a:srgbClr val="EAEAEA"/>
          </a:solidFill>
          <a:ln w="9525">
            <a:solidFill>
              <a:srgbClr val="DDDDDD"/>
            </a:solidFill>
            <a:miter lim="800000"/>
            <a:headEnd/>
            <a:tailEnd/>
          </a:ln>
          <a:effectLst/>
        </p:spPr>
        <p:txBody>
          <a:bodyPr wrap="none" anchor="ctr"/>
          <a:lstStyle/>
          <a:p>
            <a:endParaRPr lang="ja-JP" altLang="en-US"/>
          </a:p>
        </p:txBody>
      </p:sp>
      <p:pic>
        <p:nvPicPr>
          <p:cNvPr id="5159" name="Picture 39"/>
          <p:cNvPicPr>
            <a:picLocks noChangeAspect="1" noChangeArrowheads="1"/>
          </p:cNvPicPr>
          <p:nvPr userDrawn="1"/>
        </p:nvPicPr>
        <p:blipFill>
          <a:blip r:embed="rId3" cstate="print"/>
          <a:srcRect/>
          <a:stretch>
            <a:fillRect/>
          </a:stretch>
        </p:blipFill>
        <p:spPr bwMode="auto">
          <a:xfrm>
            <a:off x="214282" y="5715016"/>
            <a:ext cx="851176" cy="1000132"/>
          </a:xfrm>
          <a:prstGeom prst="rect">
            <a:avLst/>
          </a:prstGeom>
          <a:noFill/>
          <a:ln w="9525">
            <a:noFill/>
            <a:miter lim="800000"/>
            <a:headEnd/>
            <a:tailEnd/>
          </a:ln>
        </p:spPr>
      </p:pic>
      <p:pic>
        <p:nvPicPr>
          <p:cNvPr id="5160" name="Picture 40"/>
          <p:cNvPicPr>
            <a:picLocks noChangeAspect="1" noChangeArrowheads="1"/>
          </p:cNvPicPr>
          <p:nvPr userDrawn="1"/>
        </p:nvPicPr>
        <p:blipFill>
          <a:blip r:embed="rId4" cstate="print"/>
          <a:srcRect/>
          <a:stretch>
            <a:fillRect/>
          </a:stretch>
        </p:blipFill>
        <p:spPr bwMode="auto">
          <a:xfrm>
            <a:off x="1061623" y="5715016"/>
            <a:ext cx="851176" cy="1000132"/>
          </a:xfrm>
          <a:prstGeom prst="rect">
            <a:avLst/>
          </a:prstGeom>
          <a:noFill/>
          <a:ln w="9525">
            <a:noFill/>
            <a:miter lim="800000"/>
            <a:headEnd/>
            <a:tailEnd/>
          </a:ln>
        </p:spPr>
      </p:pic>
      <p:pic>
        <p:nvPicPr>
          <p:cNvPr id="5161" name="Picture 41"/>
          <p:cNvPicPr>
            <a:picLocks noChangeAspect="1" noChangeArrowheads="1"/>
          </p:cNvPicPr>
          <p:nvPr userDrawn="1"/>
        </p:nvPicPr>
        <p:blipFill>
          <a:blip r:embed="rId5" cstate="print"/>
          <a:srcRect/>
          <a:stretch>
            <a:fillRect/>
          </a:stretch>
        </p:blipFill>
        <p:spPr bwMode="auto">
          <a:xfrm>
            <a:off x="214282" y="4691844"/>
            <a:ext cx="857256" cy="1007276"/>
          </a:xfrm>
          <a:prstGeom prst="rect">
            <a:avLst/>
          </a:prstGeom>
          <a:noFill/>
          <a:ln w="9525">
            <a:noFill/>
            <a:miter lim="800000"/>
            <a:headEnd/>
            <a:tailEnd/>
          </a:ln>
        </p:spPr>
      </p:pic>
      <p:pic>
        <p:nvPicPr>
          <p:cNvPr id="5162" name="Picture 42"/>
          <p:cNvPicPr>
            <a:picLocks noChangeAspect="1" noChangeArrowheads="1"/>
          </p:cNvPicPr>
          <p:nvPr userDrawn="1"/>
        </p:nvPicPr>
        <p:blipFill>
          <a:blip r:embed="rId6" cstate="print"/>
          <a:srcRect/>
          <a:stretch>
            <a:fillRect/>
          </a:stretch>
        </p:blipFill>
        <p:spPr bwMode="auto">
          <a:xfrm>
            <a:off x="1067475" y="4691844"/>
            <a:ext cx="857256" cy="1007276"/>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14F9E465-96E9-4979-B598-97FA1C8A931A}" type="slidenum">
              <a:rPr lang="en-US" altLang="ja-JP"/>
              <a:pPr/>
              <a:t>&lt;#&gt;</a:t>
            </a:fld>
            <a:endParaRPr lang="en-US" altLang="ja-JP"/>
          </a:p>
        </p:txBody>
      </p:sp>
      <p:pic>
        <p:nvPicPr>
          <p:cNvPr id="8" name="図 7" descr="ss01.png"/>
          <p:cNvPicPr>
            <a:picLocks noChangeAspect="1"/>
          </p:cNvPicPr>
          <p:nvPr userDrawn="1"/>
        </p:nvPicPr>
        <p:blipFill>
          <a:blip r:embed="rId2" cstate="print"/>
          <a:stretch>
            <a:fillRect/>
          </a:stretch>
        </p:blipFill>
        <p:spPr>
          <a:xfrm>
            <a:off x="7768196" y="5500702"/>
            <a:ext cx="1018645" cy="135729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3911622F-DBE2-4987-881F-67E838EA6BD5}" type="slidenum">
              <a:rPr lang="en-US" altLang="ja-JP"/>
              <a:pPr/>
              <a:t>&lt;#&gt;</a:t>
            </a:fld>
            <a:endParaRPr lang="en-US" altLang="ja-JP"/>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628775"/>
            <a:ext cx="370363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540250" y="1628775"/>
            <a:ext cx="370363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86073C8E-F1EF-4848-84A5-BFCC3F3260E7}" type="slidenum">
              <a:rPr lang="en-US" altLang="ja-JP"/>
              <a:pPr/>
              <a:t>&lt;#&gt;</a:t>
            </a:fld>
            <a:endParaRPr lang="en-US" altLang="ja-JP"/>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a:p>
        </p:txBody>
      </p:sp>
      <p:sp>
        <p:nvSpPr>
          <p:cNvPr id="8" name="フッター プレースホルダ 7"/>
          <p:cNvSpPr>
            <a:spLocks noGrp="1"/>
          </p:cNvSpPr>
          <p:nvPr>
            <p:ph type="ftr" sz="quarter" idx="11"/>
          </p:nvPr>
        </p:nvSpPr>
        <p:spPr/>
        <p:txBody>
          <a:bodyPr/>
          <a:lstStyle>
            <a:lvl1pPr>
              <a:defRPr/>
            </a:lvl1pPr>
          </a:lstStyle>
          <a:p>
            <a:endParaRPr lang="en-US" altLang="ja-JP"/>
          </a:p>
        </p:txBody>
      </p:sp>
      <p:sp>
        <p:nvSpPr>
          <p:cNvPr id="9" name="スライド番号プレースホルダ 8"/>
          <p:cNvSpPr>
            <a:spLocks noGrp="1"/>
          </p:cNvSpPr>
          <p:nvPr>
            <p:ph type="sldNum" sz="quarter" idx="12"/>
          </p:nvPr>
        </p:nvSpPr>
        <p:spPr/>
        <p:txBody>
          <a:bodyPr/>
          <a:lstStyle>
            <a:lvl1pPr>
              <a:defRPr/>
            </a:lvl1pPr>
          </a:lstStyle>
          <a:p>
            <a:fld id="{0BB160F8-6EF1-4FA7-9A26-C1A992110517}" type="slidenum">
              <a:rPr lang="en-US" altLang="ja-JP"/>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14F9E465-96E9-4979-B598-97FA1C8A931A}" type="slidenum">
              <a:rPr lang="en-US" altLang="ja-JP"/>
              <a:pPr/>
              <a:t>&lt;#&gt;</a:t>
            </a:fld>
            <a:endParaRPr lang="en-US" altLang="ja-JP"/>
          </a:p>
        </p:txBody>
      </p:sp>
      <p:pic>
        <p:nvPicPr>
          <p:cNvPr id="8" name="図 7" descr="ss01.png"/>
          <p:cNvPicPr>
            <a:picLocks noChangeAspect="1"/>
          </p:cNvPicPr>
          <p:nvPr userDrawn="1"/>
        </p:nvPicPr>
        <p:blipFill>
          <a:blip r:embed="rId2" cstate="print"/>
          <a:stretch>
            <a:fillRect/>
          </a:stretch>
        </p:blipFill>
        <p:spPr>
          <a:xfrm>
            <a:off x="6357950" y="3621614"/>
            <a:ext cx="2428892" cy="32363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a:p>
        </p:txBody>
      </p:sp>
      <p:sp>
        <p:nvSpPr>
          <p:cNvPr id="4" name="フッター プレースホルダ 3"/>
          <p:cNvSpPr>
            <a:spLocks noGrp="1"/>
          </p:cNvSpPr>
          <p:nvPr>
            <p:ph type="ftr" sz="quarter" idx="11"/>
          </p:nvPr>
        </p:nvSpPr>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p:txBody>
          <a:bodyPr/>
          <a:lstStyle>
            <a:lvl1pPr>
              <a:defRPr/>
            </a:lvl1pPr>
          </a:lstStyle>
          <a:p>
            <a:fld id="{DDC12B19-FC77-4F4C-A366-F8656D7A7AA3}" type="slidenum">
              <a:rPr lang="en-US" altLang="ja-JP"/>
              <a:pPr/>
              <a:t>&lt;#&gt;</a:t>
            </a:fld>
            <a:endParaRPr lang="en-US" altLang="ja-JP"/>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a:p>
        </p:txBody>
      </p:sp>
      <p:sp>
        <p:nvSpPr>
          <p:cNvPr id="3" name="フッター プレースホルダ 2"/>
          <p:cNvSpPr>
            <a:spLocks noGrp="1"/>
          </p:cNvSpPr>
          <p:nvPr>
            <p:ph type="ftr" sz="quarter" idx="11"/>
          </p:nvPr>
        </p:nvSpPr>
        <p:spPr/>
        <p:txBody>
          <a:bodyPr/>
          <a:lstStyle>
            <a:lvl1pPr>
              <a:defRPr/>
            </a:lvl1pPr>
          </a:lstStyle>
          <a:p>
            <a:endParaRPr lang="en-US" altLang="ja-JP"/>
          </a:p>
        </p:txBody>
      </p:sp>
      <p:sp>
        <p:nvSpPr>
          <p:cNvPr id="4" name="スライド番号プレースホルダ 3"/>
          <p:cNvSpPr>
            <a:spLocks noGrp="1"/>
          </p:cNvSpPr>
          <p:nvPr>
            <p:ph type="sldNum" sz="quarter" idx="12"/>
          </p:nvPr>
        </p:nvSpPr>
        <p:spPr/>
        <p:txBody>
          <a:bodyPr/>
          <a:lstStyle>
            <a:lvl1pPr>
              <a:defRPr/>
            </a:lvl1pPr>
          </a:lstStyle>
          <a:p>
            <a:fld id="{D339A25F-1124-4D98-A000-06FD24283996}" type="slidenum">
              <a:rPr lang="en-US" altLang="ja-JP"/>
              <a:pPr/>
              <a:t>&lt;#&gt;</a:t>
            </a:fld>
            <a:endParaRPr lang="en-US" altLang="ja-JP"/>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DD182B29-7E05-4B24-BB20-241C4B3417C3}" type="slidenum">
              <a:rPr lang="en-US" altLang="ja-JP"/>
              <a:pPr/>
              <a:t>&lt;#&gt;</a:t>
            </a:fld>
            <a:endParaRPr lang="en-US" altLang="ja-JP"/>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AFBE704C-1D7C-4056-8625-949E1DBE299E}" type="slidenum">
              <a:rPr lang="en-US" altLang="ja-JP"/>
              <a:pPr/>
              <a:t>&lt;#&gt;</a:t>
            </a:fld>
            <a:endParaRPr lang="en-US" altLang="ja-JP"/>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C1FD79E5-2BE4-4557-A79A-D05DFED65079}" type="slidenum">
              <a:rPr lang="en-US" altLang="ja-JP"/>
              <a:pPr/>
              <a:t>&lt;#&gt;</a:t>
            </a:fld>
            <a:endParaRPr lang="en-US" altLang="ja-JP"/>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297613" y="274638"/>
            <a:ext cx="1946275"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5688013"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62E4095E-0E21-4A92-82ED-EDDBFB290355}" type="slidenum">
              <a:rPr lang="en-US" altLang="ja-JP"/>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14F9E465-96E9-4979-B598-97FA1C8A931A}" type="slidenum">
              <a:rPr lang="en-US" altLang="ja-JP"/>
              <a:pPr/>
              <a:t>&lt;#&gt;</a:t>
            </a:fld>
            <a:endParaRPr lang="en-US" altLang="ja-JP"/>
          </a:p>
        </p:txBody>
      </p:sp>
      <p:pic>
        <p:nvPicPr>
          <p:cNvPr id="8" name="図 7" descr="ss01.png"/>
          <p:cNvPicPr>
            <a:picLocks noChangeAspect="1"/>
          </p:cNvPicPr>
          <p:nvPr userDrawn="1"/>
        </p:nvPicPr>
        <p:blipFill>
          <a:blip r:embed="rId2" cstate="print"/>
          <a:stretch>
            <a:fillRect/>
          </a:stretch>
        </p:blipFill>
        <p:spPr>
          <a:xfrm>
            <a:off x="6357950" y="3621614"/>
            <a:ext cx="2428891" cy="32363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14F9E465-96E9-4979-B598-97FA1C8A931A}" type="slidenum">
              <a:rPr lang="en-US" altLang="ja-JP"/>
              <a:pPr/>
              <a:t>&lt;#&gt;</a:t>
            </a:fld>
            <a:endParaRPr lang="en-US" altLang="ja-JP"/>
          </a:p>
        </p:txBody>
      </p:sp>
      <p:pic>
        <p:nvPicPr>
          <p:cNvPr id="8" name="図 7" descr="ss01.png"/>
          <p:cNvPicPr>
            <a:picLocks noChangeAspect="1"/>
          </p:cNvPicPr>
          <p:nvPr userDrawn="1"/>
        </p:nvPicPr>
        <p:blipFill>
          <a:blip r:embed="rId2" cstate="print"/>
          <a:stretch>
            <a:fillRect/>
          </a:stretch>
        </p:blipFill>
        <p:spPr>
          <a:xfrm>
            <a:off x="6357950" y="3626536"/>
            <a:ext cx="2428891" cy="32363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14F9E465-96E9-4979-B598-97FA1C8A931A}" type="slidenum">
              <a:rPr lang="en-US" altLang="ja-JP"/>
              <a:pPr/>
              <a:t>&lt;#&gt;</a:t>
            </a:fld>
            <a:endParaRPr lang="en-US" altLang="ja-JP"/>
          </a:p>
        </p:txBody>
      </p:sp>
      <p:pic>
        <p:nvPicPr>
          <p:cNvPr id="8" name="図 7" descr="ss01.png"/>
          <p:cNvPicPr>
            <a:picLocks noChangeAspect="1"/>
          </p:cNvPicPr>
          <p:nvPr userDrawn="1"/>
        </p:nvPicPr>
        <p:blipFill>
          <a:blip r:embed="rId2" cstate="print"/>
          <a:stretch>
            <a:fillRect/>
          </a:stretch>
        </p:blipFill>
        <p:spPr>
          <a:xfrm>
            <a:off x="6357950" y="3626536"/>
            <a:ext cx="2428890" cy="323638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3911622F-DBE2-4987-881F-67E838EA6BD5}" type="slidenum">
              <a:rPr lang="en-US" altLang="ja-JP"/>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628775"/>
            <a:ext cx="370363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540250" y="1628775"/>
            <a:ext cx="370363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86073C8E-F1EF-4848-84A5-BFCC3F3260E7}" type="slidenum">
              <a:rPr lang="en-US" altLang="ja-JP"/>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a:p>
        </p:txBody>
      </p:sp>
      <p:sp>
        <p:nvSpPr>
          <p:cNvPr id="8" name="フッター プレースホルダ 7"/>
          <p:cNvSpPr>
            <a:spLocks noGrp="1"/>
          </p:cNvSpPr>
          <p:nvPr>
            <p:ph type="ftr" sz="quarter" idx="11"/>
          </p:nvPr>
        </p:nvSpPr>
        <p:spPr/>
        <p:txBody>
          <a:bodyPr/>
          <a:lstStyle>
            <a:lvl1pPr>
              <a:defRPr/>
            </a:lvl1pPr>
          </a:lstStyle>
          <a:p>
            <a:endParaRPr lang="en-US" altLang="ja-JP"/>
          </a:p>
        </p:txBody>
      </p:sp>
      <p:sp>
        <p:nvSpPr>
          <p:cNvPr id="9" name="スライド番号プレースホルダ 8"/>
          <p:cNvSpPr>
            <a:spLocks noGrp="1"/>
          </p:cNvSpPr>
          <p:nvPr>
            <p:ph type="sldNum" sz="quarter" idx="12"/>
          </p:nvPr>
        </p:nvSpPr>
        <p:spPr/>
        <p:txBody>
          <a:bodyPr/>
          <a:lstStyle>
            <a:lvl1pPr>
              <a:defRPr/>
            </a:lvl1pPr>
          </a:lstStyle>
          <a:p>
            <a:fld id="{0BB160F8-6EF1-4FA7-9A26-C1A992110517}" type="slidenum">
              <a:rPr lang="en-US" altLang="ja-JP"/>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a:p>
        </p:txBody>
      </p:sp>
      <p:sp>
        <p:nvSpPr>
          <p:cNvPr id="4" name="フッター プレースホルダ 3"/>
          <p:cNvSpPr>
            <a:spLocks noGrp="1"/>
          </p:cNvSpPr>
          <p:nvPr>
            <p:ph type="ftr" sz="quarter" idx="11"/>
          </p:nvPr>
        </p:nvSpPr>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p:txBody>
          <a:bodyPr/>
          <a:lstStyle>
            <a:lvl1pPr>
              <a:defRPr/>
            </a:lvl1pPr>
          </a:lstStyle>
          <a:p>
            <a:fld id="{DDC12B19-FC77-4F4C-A366-F8656D7A7AA3}" type="slidenum">
              <a:rPr lang="en-US" altLang="ja-JP"/>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角丸四角形 70"/>
          <p:cNvSpPr/>
          <p:nvPr/>
        </p:nvSpPr>
        <p:spPr>
          <a:xfrm>
            <a:off x="756293" y="1571612"/>
            <a:ext cx="7358114" cy="4269502"/>
          </a:xfrm>
          <a:prstGeom prst="roundRect">
            <a:avLst/>
          </a:prstGeom>
          <a:solidFill>
            <a:schemeClr val="bg2">
              <a:lumMod val="60000"/>
              <a:lumOff val="40000"/>
              <a:alpha val="73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8" name="Picture 74"/>
          <p:cNvPicPr>
            <a:picLocks noChangeAspect="1" noChangeArrowheads="1"/>
          </p:cNvPicPr>
          <p:nvPr/>
        </p:nvPicPr>
        <p:blipFill>
          <a:blip r:embed="rId16" cstate="print"/>
          <a:srcRect/>
          <a:stretch>
            <a:fillRect/>
          </a:stretch>
        </p:blipFill>
        <p:spPr bwMode="auto">
          <a:xfrm>
            <a:off x="58691" y="142852"/>
            <a:ext cx="1500198" cy="1255104"/>
          </a:xfrm>
          <a:prstGeom prst="rect">
            <a:avLst/>
          </a:prstGeom>
          <a:noFill/>
          <a:ln w="9525">
            <a:noFill/>
            <a:miter lim="800000"/>
            <a:headEnd/>
            <a:tailEnd/>
          </a:ln>
        </p:spPr>
      </p:pic>
      <p:sp>
        <p:nvSpPr>
          <p:cNvPr id="1053" name="Rectangle 29"/>
          <p:cNvSpPr>
            <a:spLocks noChangeArrowheads="1"/>
          </p:cNvSpPr>
          <p:nvPr/>
        </p:nvSpPr>
        <p:spPr bwMode="auto">
          <a:xfrm>
            <a:off x="249238" y="1509713"/>
            <a:ext cx="433387" cy="1066800"/>
          </a:xfrm>
          <a:prstGeom prst="rect">
            <a:avLst/>
          </a:prstGeom>
          <a:solidFill>
            <a:srgbClr val="EAEAEA"/>
          </a:solidFill>
          <a:ln w="9525" algn="ctr">
            <a:noFill/>
            <a:miter lim="800000"/>
            <a:headEnd/>
            <a:tailEnd/>
          </a:ln>
          <a:effectLst/>
        </p:spPr>
        <p:txBody>
          <a:bodyPr wrap="none" anchor="ctr"/>
          <a:lstStyle/>
          <a:p>
            <a:endParaRPr lang="ja-JP" altLang="en-US"/>
          </a:p>
        </p:txBody>
      </p:sp>
      <p:sp>
        <p:nvSpPr>
          <p:cNvPr id="1026" name="Rectangle 2"/>
          <p:cNvSpPr>
            <a:spLocks noGrp="1" noChangeArrowheads="1"/>
          </p:cNvSpPr>
          <p:nvPr>
            <p:ph type="title"/>
          </p:nvPr>
        </p:nvSpPr>
        <p:spPr bwMode="auto">
          <a:xfrm>
            <a:off x="1357290" y="428604"/>
            <a:ext cx="6886598" cy="10001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071538" y="1785926"/>
            <a:ext cx="6601789" cy="3925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auto">
          <a:xfrm>
            <a:off x="17637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4356100" y="6381750"/>
            <a:ext cx="2968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8351838" y="6381750"/>
            <a:ext cx="7921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6EE9FA56-B3C1-495F-9699-14BC4115706C}" type="slidenum">
              <a:rPr lang="en-US" altLang="ja-JP"/>
              <a:pPr/>
              <a:t>&lt;#&gt;</a:t>
            </a:fld>
            <a:endParaRPr lang="en-US" altLang="ja-JP"/>
          </a:p>
        </p:txBody>
      </p:sp>
      <p:grpSp>
        <p:nvGrpSpPr>
          <p:cNvPr id="1036" name="Group 12"/>
          <p:cNvGrpSpPr>
            <a:grpSpLocks/>
          </p:cNvGrpSpPr>
          <p:nvPr/>
        </p:nvGrpSpPr>
        <p:grpSpPr bwMode="auto">
          <a:xfrm>
            <a:off x="8026400" y="1293813"/>
            <a:ext cx="431800" cy="431800"/>
            <a:chOff x="2971" y="2523"/>
            <a:chExt cx="544" cy="544"/>
          </a:xfrm>
        </p:grpSpPr>
        <p:sp>
          <p:nvSpPr>
            <p:cNvPr id="1037" name="Freeform 13"/>
            <p:cNvSpPr>
              <a:spLocks/>
            </p:cNvSpPr>
            <p:nvPr userDrawn="1"/>
          </p:nvSpPr>
          <p:spPr bwMode="auto">
            <a:xfrm>
              <a:off x="2971"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38" name="Freeform 14"/>
            <p:cNvSpPr>
              <a:spLocks/>
            </p:cNvSpPr>
            <p:nvPr userDrawn="1"/>
          </p:nvSpPr>
          <p:spPr bwMode="auto">
            <a:xfrm flipH="1">
              <a:off x="3288"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39" name="Freeform 15"/>
            <p:cNvSpPr>
              <a:spLocks/>
            </p:cNvSpPr>
            <p:nvPr userDrawn="1"/>
          </p:nvSpPr>
          <p:spPr bwMode="auto">
            <a:xfrm flipV="1">
              <a:off x="2971"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40" name="Freeform 16"/>
            <p:cNvSpPr>
              <a:spLocks/>
            </p:cNvSpPr>
            <p:nvPr userDrawn="1"/>
          </p:nvSpPr>
          <p:spPr bwMode="auto">
            <a:xfrm flipH="1" flipV="1">
              <a:off x="3288"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grpSp>
      <p:sp>
        <p:nvSpPr>
          <p:cNvPr id="1041" name="Line 17"/>
          <p:cNvSpPr>
            <a:spLocks noChangeShapeType="1"/>
          </p:cNvSpPr>
          <p:nvPr/>
        </p:nvSpPr>
        <p:spPr bwMode="auto">
          <a:xfrm>
            <a:off x="-1588" y="1509713"/>
            <a:ext cx="9144001" cy="0"/>
          </a:xfrm>
          <a:prstGeom prst="line">
            <a:avLst/>
          </a:prstGeom>
          <a:noFill/>
          <a:ln w="9525">
            <a:solidFill>
              <a:srgbClr val="C0C0C0"/>
            </a:solidFill>
            <a:round/>
            <a:headEnd/>
            <a:tailEnd/>
          </a:ln>
          <a:effectLst/>
        </p:spPr>
        <p:txBody>
          <a:bodyPr/>
          <a:lstStyle/>
          <a:p>
            <a:endParaRPr lang="ja-JP" altLang="en-US"/>
          </a:p>
        </p:txBody>
      </p:sp>
      <p:sp>
        <p:nvSpPr>
          <p:cNvPr id="1042" name="Line 18"/>
          <p:cNvSpPr>
            <a:spLocks noChangeShapeType="1"/>
          </p:cNvSpPr>
          <p:nvPr/>
        </p:nvSpPr>
        <p:spPr bwMode="auto">
          <a:xfrm rot="16200000">
            <a:off x="5951537" y="2289175"/>
            <a:ext cx="4581526" cy="0"/>
          </a:xfrm>
          <a:prstGeom prst="line">
            <a:avLst/>
          </a:prstGeom>
          <a:noFill/>
          <a:ln w="9525">
            <a:solidFill>
              <a:srgbClr val="C0C0C0"/>
            </a:solidFill>
            <a:round/>
            <a:headEnd/>
            <a:tailEnd/>
          </a:ln>
          <a:effectLst/>
        </p:spPr>
        <p:txBody>
          <a:bodyPr/>
          <a:lstStyle/>
          <a:p>
            <a:endParaRPr lang="ja-JP" altLang="en-US"/>
          </a:p>
        </p:txBody>
      </p:sp>
      <p:sp>
        <p:nvSpPr>
          <p:cNvPr id="1043" name="Oval 19"/>
          <p:cNvSpPr>
            <a:spLocks noChangeArrowheads="1"/>
          </p:cNvSpPr>
          <p:nvPr/>
        </p:nvSpPr>
        <p:spPr bwMode="auto">
          <a:xfrm>
            <a:off x="8204200" y="1463675"/>
            <a:ext cx="73025" cy="71438"/>
          </a:xfrm>
          <a:prstGeom prst="ellipse">
            <a:avLst/>
          </a:prstGeom>
          <a:noFill/>
          <a:ln w="9525">
            <a:solidFill>
              <a:srgbClr val="C0C0C0"/>
            </a:solidFill>
            <a:round/>
            <a:headEnd/>
            <a:tailEnd/>
          </a:ln>
          <a:effectLst/>
        </p:spPr>
        <p:txBody>
          <a:bodyPr wrap="none" anchor="ctr"/>
          <a:lstStyle/>
          <a:p>
            <a:endParaRPr lang="ja-JP" altLang="en-US"/>
          </a:p>
        </p:txBody>
      </p:sp>
      <p:sp>
        <p:nvSpPr>
          <p:cNvPr id="1044" name="Freeform 20"/>
          <p:cNvSpPr>
            <a:spLocks/>
          </p:cNvSpPr>
          <p:nvPr/>
        </p:nvSpPr>
        <p:spPr bwMode="auto">
          <a:xfrm>
            <a:off x="0" y="5567363"/>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5" name="Freeform 21"/>
          <p:cNvSpPr>
            <a:spLocks/>
          </p:cNvSpPr>
          <p:nvPr/>
        </p:nvSpPr>
        <p:spPr bwMode="auto">
          <a:xfrm>
            <a:off x="-4763" y="5854700"/>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6" name="Freeform 22"/>
          <p:cNvSpPr>
            <a:spLocks/>
          </p:cNvSpPr>
          <p:nvPr/>
        </p:nvSpPr>
        <p:spPr bwMode="auto">
          <a:xfrm>
            <a:off x="-4763" y="6143625"/>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7" name="Freeform 23"/>
          <p:cNvSpPr>
            <a:spLocks/>
          </p:cNvSpPr>
          <p:nvPr/>
        </p:nvSpPr>
        <p:spPr bwMode="auto">
          <a:xfrm>
            <a:off x="0" y="6426200"/>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8" name="Arc 24"/>
          <p:cNvSpPr>
            <a:spLocks/>
          </p:cNvSpPr>
          <p:nvPr/>
        </p:nvSpPr>
        <p:spPr bwMode="auto">
          <a:xfrm>
            <a:off x="249238" y="5372100"/>
            <a:ext cx="433387" cy="142875"/>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49" name="Arc 25"/>
          <p:cNvSpPr>
            <a:spLocks/>
          </p:cNvSpPr>
          <p:nvPr/>
        </p:nvSpPr>
        <p:spPr bwMode="auto">
          <a:xfrm>
            <a:off x="177800" y="4940300"/>
            <a:ext cx="576263" cy="142875"/>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50" name="Arc 26"/>
          <p:cNvSpPr>
            <a:spLocks/>
          </p:cNvSpPr>
          <p:nvPr/>
        </p:nvSpPr>
        <p:spPr bwMode="auto">
          <a:xfrm>
            <a:off x="106363" y="4506913"/>
            <a:ext cx="719137" cy="144462"/>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51" name="AutoShape 27"/>
          <p:cNvSpPr>
            <a:spLocks noChangeArrowheads="1"/>
          </p:cNvSpPr>
          <p:nvPr/>
        </p:nvSpPr>
        <p:spPr bwMode="auto">
          <a:xfrm>
            <a:off x="427038" y="3211513"/>
            <a:ext cx="73025" cy="3500437"/>
          </a:xfrm>
          <a:prstGeom prst="roundRect">
            <a:avLst>
              <a:gd name="adj" fmla="val 50000"/>
            </a:avLst>
          </a:prstGeom>
          <a:solidFill>
            <a:srgbClr val="EAEAEA"/>
          </a:solidFill>
          <a:ln w="9525">
            <a:noFill/>
            <a:round/>
            <a:headEnd/>
            <a:tailEnd/>
          </a:ln>
          <a:effectLst/>
        </p:spPr>
        <p:txBody>
          <a:bodyPr wrap="none" anchor="ctr"/>
          <a:lstStyle/>
          <a:p>
            <a:endParaRPr lang="ja-JP" altLang="en-US"/>
          </a:p>
        </p:txBody>
      </p:sp>
      <p:sp>
        <p:nvSpPr>
          <p:cNvPr id="1052" name="AutoShape 28"/>
          <p:cNvSpPr>
            <a:spLocks noChangeArrowheads="1"/>
          </p:cNvSpPr>
          <p:nvPr/>
        </p:nvSpPr>
        <p:spPr bwMode="auto">
          <a:xfrm flipV="1">
            <a:off x="249238" y="2562225"/>
            <a:ext cx="433387" cy="936625"/>
          </a:xfrm>
          <a:prstGeom prst="triangle">
            <a:avLst>
              <a:gd name="adj" fmla="val 50000"/>
            </a:avLst>
          </a:prstGeom>
          <a:solidFill>
            <a:srgbClr val="EAEAEA"/>
          </a:solidFill>
          <a:ln w="9525" algn="ctr">
            <a:noFill/>
            <a:miter lim="800000"/>
            <a:headEnd/>
            <a:tailEnd/>
          </a:ln>
          <a:effectLst/>
        </p:spPr>
        <p:txBody>
          <a:bodyPr wrap="none" anchor="ctr"/>
          <a:lstStyle/>
          <a:p>
            <a:endParaRPr lang="ja-JP" altLang="en-US"/>
          </a:p>
        </p:txBody>
      </p:sp>
      <p:sp>
        <p:nvSpPr>
          <p:cNvPr id="1054" name="AutoShape 30"/>
          <p:cNvSpPr>
            <a:spLocks noChangeArrowheads="1"/>
          </p:cNvSpPr>
          <p:nvPr/>
        </p:nvSpPr>
        <p:spPr bwMode="auto">
          <a:xfrm>
            <a:off x="15462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5" name="AutoShape 31"/>
          <p:cNvSpPr>
            <a:spLocks noChangeArrowheads="1"/>
          </p:cNvSpPr>
          <p:nvPr/>
        </p:nvSpPr>
        <p:spPr bwMode="auto">
          <a:xfrm>
            <a:off x="17621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6" name="AutoShape 32"/>
          <p:cNvSpPr>
            <a:spLocks noChangeArrowheads="1"/>
          </p:cNvSpPr>
          <p:nvPr/>
        </p:nvSpPr>
        <p:spPr bwMode="auto">
          <a:xfrm>
            <a:off x="19780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7" name="AutoShape 33"/>
          <p:cNvSpPr>
            <a:spLocks noChangeArrowheads="1"/>
          </p:cNvSpPr>
          <p:nvPr/>
        </p:nvSpPr>
        <p:spPr bwMode="auto">
          <a:xfrm>
            <a:off x="21939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8" name="AutoShape 34"/>
          <p:cNvSpPr>
            <a:spLocks noChangeArrowheads="1"/>
          </p:cNvSpPr>
          <p:nvPr/>
        </p:nvSpPr>
        <p:spPr bwMode="auto">
          <a:xfrm>
            <a:off x="2409825"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59" name="AutoShape 35"/>
          <p:cNvSpPr>
            <a:spLocks noChangeArrowheads="1"/>
          </p:cNvSpPr>
          <p:nvPr/>
        </p:nvSpPr>
        <p:spPr bwMode="auto">
          <a:xfrm>
            <a:off x="2625725"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0" name="AutoShape 36"/>
          <p:cNvSpPr>
            <a:spLocks noChangeArrowheads="1"/>
          </p:cNvSpPr>
          <p:nvPr/>
        </p:nvSpPr>
        <p:spPr bwMode="auto">
          <a:xfrm>
            <a:off x="28432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1" name="AutoShape 37"/>
          <p:cNvSpPr>
            <a:spLocks noChangeArrowheads="1"/>
          </p:cNvSpPr>
          <p:nvPr/>
        </p:nvSpPr>
        <p:spPr bwMode="auto">
          <a:xfrm>
            <a:off x="30591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2" name="AutoShape 38"/>
          <p:cNvSpPr>
            <a:spLocks noChangeArrowheads="1"/>
          </p:cNvSpPr>
          <p:nvPr/>
        </p:nvSpPr>
        <p:spPr bwMode="auto">
          <a:xfrm>
            <a:off x="32750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3" name="AutoShape 39"/>
          <p:cNvSpPr>
            <a:spLocks noChangeArrowheads="1"/>
          </p:cNvSpPr>
          <p:nvPr/>
        </p:nvSpPr>
        <p:spPr bwMode="auto">
          <a:xfrm>
            <a:off x="34909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4" name="AutoShape 40"/>
          <p:cNvSpPr>
            <a:spLocks noChangeArrowheads="1"/>
          </p:cNvSpPr>
          <p:nvPr/>
        </p:nvSpPr>
        <p:spPr bwMode="auto">
          <a:xfrm>
            <a:off x="37068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5" name="AutoShape 41"/>
          <p:cNvSpPr>
            <a:spLocks noChangeArrowheads="1"/>
          </p:cNvSpPr>
          <p:nvPr/>
        </p:nvSpPr>
        <p:spPr bwMode="auto">
          <a:xfrm>
            <a:off x="39227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74" name="Line 50"/>
          <p:cNvSpPr>
            <a:spLocks noChangeShapeType="1"/>
          </p:cNvSpPr>
          <p:nvPr/>
        </p:nvSpPr>
        <p:spPr bwMode="auto">
          <a:xfrm>
            <a:off x="9034463" y="1985963"/>
            <a:ext cx="0" cy="3313112"/>
          </a:xfrm>
          <a:prstGeom prst="line">
            <a:avLst/>
          </a:prstGeom>
          <a:noFill/>
          <a:ln w="9525">
            <a:solidFill>
              <a:srgbClr val="EAEAEA"/>
            </a:solidFill>
            <a:round/>
            <a:headEnd/>
            <a:tailEnd/>
          </a:ln>
          <a:effectLst/>
        </p:spPr>
        <p:txBody>
          <a:bodyPr/>
          <a:lstStyle/>
          <a:p>
            <a:endParaRPr lang="ja-JP" altLang="en-US"/>
          </a:p>
        </p:txBody>
      </p:sp>
      <p:sp>
        <p:nvSpPr>
          <p:cNvPr id="1075" name="Line 51"/>
          <p:cNvSpPr>
            <a:spLocks noChangeShapeType="1"/>
          </p:cNvSpPr>
          <p:nvPr/>
        </p:nvSpPr>
        <p:spPr bwMode="auto">
          <a:xfrm>
            <a:off x="8816975" y="2201863"/>
            <a:ext cx="0" cy="3313112"/>
          </a:xfrm>
          <a:prstGeom prst="line">
            <a:avLst/>
          </a:prstGeom>
          <a:noFill/>
          <a:ln w="9525">
            <a:solidFill>
              <a:srgbClr val="EAEAEA"/>
            </a:solidFill>
            <a:round/>
            <a:headEnd/>
            <a:tailEnd/>
          </a:ln>
          <a:effectLst/>
        </p:spPr>
        <p:txBody>
          <a:bodyPr/>
          <a:lstStyle/>
          <a:p>
            <a:endParaRPr lang="ja-JP" altLang="en-US"/>
          </a:p>
        </p:txBody>
      </p:sp>
      <p:sp>
        <p:nvSpPr>
          <p:cNvPr id="1077" name="Line 53"/>
          <p:cNvSpPr>
            <a:spLocks noChangeShapeType="1"/>
          </p:cNvSpPr>
          <p:nvPr/>
        </p:nvSpPr>
        <p:spPr bwMode="auto">
          <a:xfrm>
            <a:off x="8961438" y="2274888"/>
            <a:ext cx="73025" cy="0"/>
          </a:xfrm>
          <a:prstGeom prst="line">
            <a:avLst/>
          </a:prstGeom>
          <a:noFill/>
          <a:ln w="9525">
            <a:solidFill>
              <a:srgbClr val="EAEAEA"/>
            </a:solidFill>
            <a:round/>
            <a:headEnd/>
            <a:tailEnd/>
          </a:ln>
          <a:effectLst/>
        </p:spPr>
        <p:txBody>
          <a:bodyPr/>
          <a:lstStyle/>
          <a:p>
            <a:endParaRPr lang="ja-JP" altLang="en-US"/>
          </a:p>
        </p:txBody>
      </p:sp>
      <p:sp>
        <p:nvSpPr>
          <p:cNvPr id="1078" name="Line 54"/>
          <p:cNvSpPr>
            <a:spLocks noChangeShapeType="1"/>
          </p:cNvSpPr>
          <p:nvPr/>
        </p:nvSpPr>
        <p:spPr bwMode="auto">
          <a:xfrm>
            <a:off x="8961438" y="2706688"/>
            <a:ext cx="73025" cy="0"/>
          </a:xfrm>
          <a:prstGeom prst="line">
            <a:avLst/>
          </a:prstGeom>
          <a:noFill/>
          <a:ln w="9525">
            <a:solidFill>
              <a:srgbClr val="EAEAEA"/>
            </a:solidFill>
            <a:round/>
            <a:headEnd/>
            <a:tailEnd/>
          </a:ln>
          <a:effectLst/>
        </p:spPr>
        <p:txBody>
          <a:bodyPr/>
          <a:lstStyle/>
          <a:p>
            <a:endParaRPr lang="ja-JP" altLang="en-US"/>
          </a:p>
        </p:txBody>
      </p:sp>
      <p:sp>
        <p:nvSpPr>
          <p:cNvPr id="1079" name="Line 55"/>
          <p:cNvSpPr>
            <a:spLocks noChangeShapeType="1"/>
          </p:cNvSpPr>
          <p:nvPr/>
        </p:nvSpPr>
        <p:spPr bwMode="auto">
          <a:xfrm>
            <a:off x="8961438" y="3138488"/>
            <a:ext cx="73025" cy="0"/>
          </a:xfrm>
          <a:prstGeom prst="line">
            <a:avLst/>
          </a:prstGeom>
          <a:noFill/>
          <a:ln w="9525">
            <a:solidFill>
              <a:srgbClr val="EAEAEA"/>
            </a:solidFill>
            <a:round/>
            <a:headEnd/>
            <a:tailEnd/>
          </a:ln>
          <a:effectLst/>
        </p:spPr>
        <p:txBody>
          <a:bodyPr/>
          <a:lstStyle/>
          <a:p>
            <a:endParaRPr lang="ja-JP" altLang="en-US"/>
          </a:p>
        </p:txBody>
      </p:sp>
      <p:sp>
        <p:nvSpPr>
          <p:cNvPr id="1080" name="Line 56"/>
          <p:cNvSpPr>
            <a:spLocks noChangeShapeType="1"/>
          </p:cNvSpPr>
          <p:nvPr/>
        </p:nvSpPr>
        <p:spPr bwMode="auto">
          <a:xfrm>
            <a:off x="8961438" y="3570288"/>
            <a:ext cx="73025" cy="0"/>
          </a:xfrm>
          <a:prstGeom prst="line">
            <a:avLst/>
          </a:prstGeom>
          <a:noFill/>
          <a:ln w="9525">
            <a:solidFill>
              <a:srgbClr val="EAEAEA"/>
            </a:solidFill>
            <a:round/>
            <a:headEnd/>
            <a:tailEnd/>
          </a:ln>
          <a:effectLst/>
        </p:spPr>
        <p:txBody>
          <a:bodyPr/>
          <a:lstStyle/>
          <a:p>
            <a:endParaRPr lang="ja-JP" altLang="en-US"/>
          </a:p>
        </p:txBody>
      </p:sp>
      <p:sp>
        <p:nvSpPr>
          <p:cNvPr id="1081" name="Line 57"/>
          <p:cNvSpPr>
            <a:spLocks noChangeShapeType="1"/>
          </p:cNvSpPr>
          <p:nvPr/>
        </p:nvSpPr>
        <p:spPr bwMode="auto">
          <a:xfrm>
            <a:off x="8961438" y="4002088"/>
            <a:ext cx="73025" cy="0"/>
          </a:xfrm>
          <a:prstGeom prst="line">
            <a:avLst/>
          </a:prstGeom>
          <a:noFill/>
          <a:ln w="9525">
            <a:solidFill>
              <a:srgbClr val="EAEAEA"/>
            </a:solidFill>
            <a:round/>
            <a:headEnd/>
            <a:tailEnd/>
          </a:ln>
          <a:effectLst/>
        </p:spPr>
        <p:txBody>
          <a:bodyPr/>
          <a:lstStyle/>
          <a:p>
            <a:endParaRPr lang="ja-JP" altLang="en-US"/>
          </a:p>
        </p:txBody>
      </p:sp>
      <p:sp>
        <p:nvSpPr>
          <p:cNvPr id="1082" name="Line 58"/>
          <p:cNvSpPr>
            <a:spLocks noChangeShapeType="1"/>
          </p:cNvSpPr>
          <p:nvPr/>
        </p:nvSpPr>
        <p:spPr bwMode="auto">
          <a:xfrm>
            <a:off x="8961438" y="4435475"/>
            <a:ext cx="73025" cy="0"/>
          </a:xfrm>
          <a:prstGeom prst="line">
            <a:avLst/>
          </a:prstGeom>
          <a:noFill/>
          <a:ln w="9525">
            <a:solidFill>
              <a:srgbClr val="EAEAEA"/>
            </a:solidFill>
            <a:round/>
            <a:headEnd/>
            <a:tailEnd/>
          </a:ln>
          <a:effectLst/>
        </p:spPr>
        <p:txBody>
          <a:bodyPr/>
          <a:lstStyle/>
          <a:p>
            <a:endParaRPr lang="ja-JP" altLang="en-US"/>
          </a:p>
        </p:txBody>
      </p:sp>
      <p:sp>
        <p:nvSpPr>
          <p:cNvPr id="1083" name="Line 59"/>
          <p:cNvSpPr>
            <a:spLocks noChangeShapeType="1"/>
          </p:cNvSpPr>
          <p:nvPr/>
        </p:nvSpPr>
        <p:spPr bwMode="auto">
          <a:xfrm>
            <a:off x="8961438" y="4867275"/>
            <a:ext cx="73025" cy="0"/>
          </a:xfrm>
          <a:prstGeom prst="line">
            <a:avLst/>
          </a:prstGeom>
          <a:noFill/>
          <a:ln w="9525">
            <a:solidFill>
              <a:srgbClr val="EAEAEA"/>
            </a:solidFill>
            <a:round/>
            <a:headEnd/>
            <a:tailEnd/>
          </a:ln>
          <a:effectLst/>
        </p:spPr>
        <p:txBody>
          <a:bodyPr/>
          <a:lstStyle/>
          <a:p>
            <a:endParaRPr lang="ja-JP" altLang="en-US"/>
          </a:p>
        </p:txBody>
      </p:sp>
      <p:sp>
        <p:nvSpPr>
          <p:cNvPr id="1084" name="Line 60"/>
          <p:cNvSpPr>
            <a:spLocks noChangeShapeType="1"/>
          </p:cNvSpPr>
          <p:nvPr/>
        </p:nvSpPr>
        <p:spPr bwMode="auto">
          <a:xfrm>
            <a:off x="8961438" y="2490788"/>
            <a:ext cx="73025" cy="0"/>
          </a:xfrm>
          <a:prstGeom prst="line">
            <a:avLst/>
          </a:prstGeom>
          <a:noFill/>
          <a:ln w="9525">
            <a:solidFill>
              <a:srgbClr val="EAEAEA"/>
            </a:solidFill>
            <a:round/>
            <a:headEnd/>
            <a:tailEnd/>
          </a:ln>
          <a:effectLst/>
        </p:spPr>
        <p:txBody>
          <a:bodyPr/>
          <a:lstStyle/>
          <a:p>
            <a:endParaRPr lang="ja-JP" altLang="en-US"/>
          </a:p>
        </p:txBody>
      </p:sp>
      <p:sp>
        <p:nvSpPr>
          <p:cNvPr id="1085" name="Line 61"/>
          <p:cNvSpPr>
            <a:spLocks noChangeShapeType="1"/>
          </p:cNvSpPr>
          <p:nvPr/>
        </p:nvSpPr>
        <p:spPr bwMode="auto">
          <a:xfrm>
            <a:off x="8961438" y="2922588"/>
            <a:ext cx="73025" cy="0"/>
          </a:xfrm>
          <a:prstGeom prst="line">
            <a:avLst/>
          </a:prstGeom>
          <a:noFill/>
          <a:ln w="9525">
            <a:solidFill>
              <a:srgbClr val="EAEAEA"/>
            </a:solidFill>
            <a:round/>
            <a:headEnd/>
            <a:tailEnd/>
          </a:ln>
          <a:effectLst/>
        </p:spPr>
        <p:txBody>
          <a:bodyPr/>
          <a:lstStyle/>
          <a:p>
            <a:endParaRPr lang="ja-JP" altLang="en-US"/>
          </a:p>
        </p:txBody>
      </p:sp>
      <p:sp>
        <p:nvSpPr>
          <p:cNvPr id="1086" name="Line 62"/>
          <p:cNvSpPr>
            <a:spLocks noChangeShapeType="1"/>
          </p:cNvSpPr>
          <p:nvPr/>
        </p:nvSpPr>
        <p:spPr bwMode="auto">
          <a:xfrm>
            <a:off x="8961438" y="3354388"/>
            <a:ext cx="73025" cy="0"/>
          </a:xfrm>
          <a:prstGeom prst="line">
            <a:avLst/>
          </a:prstGeom>
          <a:noFill/>
          <a:ln w="9525">
            <a:solidFill>
              <a:srgbClr val="EAEAEA"/>
            </a:solidFill>
            <a:round/>
            <a:headEnd/>
            <a:tailEnd/>
          </a:ln>
          <a:effectLst/>
        </p:spPr>
        <p:txBody>
          <a:bodyPr/>
          <a:lstStyle/>
          <a:p>
            <a:endParaRPr lang="ja-JP" altLang="en-US"/>
          </a:p>
        </p:txBody>
      </p:sp>
      <p:sp>
        <p:nvSpPr>
          <p:cNvPr id="1087" name="Line 63"/>
          <p:cNvSpPr>
            <a:spLocks noChangeShapeType="1"/>
          </p:cNvSpPr>
          <p:nvPr/>
        </p:nvSpPr>
        <p:spPr bwMode="auto">
          <a:xfrm>
            <a:off x="8961438" y="3786188"/>
            <a:ext cx="73025" cy="0"/>
          </a:xfrm>
          <a:prstGeom prst="line">
            <a:avLst/>
          </a:prstGeom>
          <a:noFill/>
          <a:ln w="9525">
            <a:solidFill>
              <a:srgbClr val="EAEAEA"/>
            </a:solidFill>
            <a:round/>
            <a:headEnd/>
            <a:tailEnd/>
          </a:ln>
          <a:effectLst/>
        </p:spPr>
        <p:txBody>
          <a:bodyPr/>
          <a:lstStyle/>
          <a:p>
            <a:endParaRPr lang="ja-JP" altLang="en-US"/>
          </a:p>
        </p:txBody>
      </p:sp>
      <p:sp>
        <p:nvSpPr>
          <p:cNvPr id="1088" name="Line 64"/>
          <p:cNvSpPr>
            <a:spLocks noChangeShapeType="1"/>
          </p:cNvSpPr>
          <p:nvPr/>
        </p:nvSpPr>
        <p:spPr bwMode="auto">
          <a:xfrm>
            <a:off x="8961438" y="4217988"/>
            <a:ext cx="73025" cy="0"/>
          </a:xfrm>
          <a:prstGeom prst="line">
            <a:avLst/>
          </a:prstGeom>
          <a:noFill/>
          <a:ln w="9525">
            <a:solidFill>
              <a:srgbClr val="EAEAEA"/>
            </a:solidFill>
            <a:round/>
            <a:headEnd/>
            <a:tailEnd/>
          </a:ln>
          <a:effectLst/>
        </p:spPr>
        <p:txBody>
          <a:bodyPr/>
          <a:lstStyle/>
          <a:p>
            <a:endParaRPr lang="ja-JP" altLang="en-US"/>
          </a:p>
        </p:txBody>
      </p:sp>
      <p:sp>
        <p:nvSpPr>
          <p:cNvPr id="1089" name="Line 65"/>
          <p:cNvSpPr>
            <a:spLocks noChangeShapeType="1"/>
          </p:cNvSpPr>
          <p:nvPr/>
        </p:nvSpPr>
        <p:spPr bwMode="auto">
          <a:xfrm>
            <a:off x="8961438" y="4651375"/>
            <a:ext cx="73025" cy="0"/>
          </a:xfrm>
          <a:prstGeom prst="line">
            <a:avLst/>
          </a:prstGeom>
          <a:noFill/>
          <a:ln w="9525">
            <a:solidFill>
              <a:srgbClr val="EAEAEA"/>
            </a:solidFill>
            <a:round/>
            <a:headEnd/>
            <a:tailEnd/>
          </a:ln>
          <a:effectLst/>
        </p:spPr>
        <p:txBody>
          <a:bodyPr/>
          <a:lstStyle/>
          <a:p>
            <a:endParaRPr lang="ja-JP" altLang="en-US"/>
          </a:p>
        </p:txBody>
      </p:sp>
      <p:sp>
        <p:nvSpPr>
          <p:cNvPr id="1090" name="Line 66"/>
          <p:cNvSpPr>
            <a:spLocks noChangeShapeType="1"/>
          </p:cNvSpPr>
          <p:nvPr/>
        </p:nvSpPr>
        <p:spPr bwMode="auto">
          <a:xfrm>
            <a:off x="8816975" y="2346325"/>
            <a:ext cx="144463" cy="0"/>
          </a:xfrm>
          <a:prstGeom prst="line">
            <a:avLst/>
          </a:prstGeom>
          <a:noFill/>
          <a:ln w="9525">
            <a:solidFill>
              <a:srgbClr val="EAEAEA"/>
            </a:solidFill>
            <a:round/>
            <a:headEnd/>
            <a:tailEnd/>
          </a:ln>
          <a:effectLst/>
        </p:spPr>
        <p:txBody>
          <a:bodyPr/>
          <a:lstStyle/>
          <a:p>
            <a:endParaRPr lang="ja-JP" altLang="en-US"/>
          </a:p>
        </p:txBody>
      </p:sp>
      <p:sp>
        <p:nvSpPr>
          <p:cNvPr id="1091" name="Line 67"/>
          <p:cNvSpPr>
            <a:spLocks noChangeShapeType="1"/>
          </p:cNvSpPr>
          <p:nvPr/>
        </p:nvSpPr>
        <p:spPr bwMode="auto">
          <a:xfrm>
            <a:off x="8816975" y="2778125"/>
            <a:ext cx="144463" cy="0"/>
          </a:xfrm>
          <a:prstGeom prst="line">
            <a:avLst/>
          </a:prstGeom>
          <a:noFill/>
          <a:ln w="9525">
            <a:solidFill>
              <a:srgbClr val="EAEAEA"/>
            </a:solidFill>
            <a:round/>
            <a:headEnd/>
            <a:tailEnd/>
          </a:ln>
          <a:effectLst/>
        </p:spPr>
        <p:txBody>
          <a:bodyPr/>
          <a:lstStyle/>
          <a:p>
            <a:endParaRPr lang="ja-JP" altLang="en-US"/>
          </a:p>
        </p:txBody>
      </p:sp>
      <p:sp>
        <p:nvSpPr>
          <p:cNvPr id="1092" name="Line 68"/>
          <p:cNvSpPr>
            <a:spLocks noChangeShapeType="1"/>
          </p:cNvSpPr>
          <p:nvPr/>
        </p:nvSpPr>
        <p:spPr bwMode="auto">
          <a:xfrm>
            <a:off x="8816975" y="3209925"/>
            <a:ext cx="144463" cy="0"/>
          </a:xfrm>
          <a:prstGeom prst="line">
            <a:avLst/>
          </a:prstGeom>
          <a:noFill/>
          <a:ln w="9525">
            <a:solidFill>
              <a:srgbClr val="EAEAEA"/>
            </a:solidFill>
            <a:round/>
            <a:headEnd/>
            <a:tailEnd/>
          </a:ln>
          <a:effectLst/>
        </p:spPr>
        <p:txBody>
          <a:bodyPr/>
          <a:lstStyle/>
          <a:p>
            <a:endParaRPr lang="ja-JP" altLang="en-US"/>
          </a:p>
        </p:txBody>
      </p:sp>
      <p:sp>
        <p:nvSpPr>
          <p:cNvPr id="1093" name="Line 69"/>
          <p:cNvSpPr>
            <a:spLocks noChangeShapeType="1"/>
          </p:cNvSpPr>
          <p:nvPr/>
        </p:nvSpPr>
        <p:spPr bwMode="auto">
          <a:xfrm>
            <a:off x="8816975" y="3643313"/>
            <a:ext cx="144463" cy="0"/>
          </a:xfrm>
          <a:prstGeom prst="line">
            <a:avLst/>
          </a:prstGeom>
          <a:noFill/>
          <a:ln w="9525">
            <a:solidFill>
              <a:srgbClr val="EAEAEA"/>
            </a:solidFill>
            <a:round/>
            <a:headEnd/>
            <a:tailEnd/>
          </a:ln>
          <a:effectLst/>
        </p:spPr>
        <p:txBody>
          <a:bodyPr/>
          <a:lstStyle/>
          <a:p>
            <a:endParaRPr lang="ja-JP" altLang="en-US"/>
          </a:p>
        </p:txBody>
      </p:sp>
      <p:sp>
        <p:nvSpPr>
          <p:cNvPr id="1094" name="Line 70"/>
          <p:cNvSpPr>
            <a:spLocks noChangeShapeType="1"/>
          </p:cNvSpPr>
          <p:nvPr/>
        </p:nvSpPr>
        <p:spPr bwMode="auto">
          <a:xfrm>
            <a:off x="8816975" y="4075113"/>
            <a:ext cx="144463" cy="0"/>
          </a:xfrm>
          <a:prstGeom prst="line">
            <a:avLst/>
          </a:prstGeom>
          <a:noFill/>
          <a:ln w="9525">
            <a:solidFill>
              <a:srgbClr val="EAEAEA"/>
            </a:solidFill>
            <a:round/>
            <a:headEnd/>
            <a:tailEnd/>
          </a:ln>
          <a:effectLst/>
        </p:spPr>
        <p:txBody>
          <a:bodyPr/>
          <a:lstStyle/>
          <a:p>
            <a:endParaRPr lang="ja-JP" altLang="en-US"/>
          </a:p>
        </p:txBody>
      </p:sp>
      <p:sp>
        <p:nvSpPr>
          <p:cNvPr id="1095" name="Line 71"/>
          <p:cNvSpPr>
            <a:spLocks noChangeShapeType="1"/>
          </p:cNvSpPr>
          <p:nvPr/>
        </p:nvSpPr>
        <p:spPr bwMode="auto">
          <a:xfrm>
            <a:off x="8816975" y="4506913"/>
            <a:ext cx="144463" cy="0"/>
          </a:xfrm>
          <a:prstGeom prst="line">
            <a:avLst/>
          </a:prstGeom>
          <a:noFill/>
          <a:ln w="9525">
            <a:solidFill>
              <a:srgbClr val="EAEAEA"/>
            </a:solidFill>
            <a:round/>
            <a:headEnd/>
            <a:tailEnd/>
          </a:ln>
          <a:effectLst/>
        </p:spPr>
        <p:txBody>
          <a:bodyPr/>
          <a:lstStyle/>
          <a:p>
            <a:endParaRPr lang="ja-JP" altLang="en-US"/>
          </a:p>
        </p:txBody>
      </p:sp>
      <p:sp>
        <p:nvSpPr>
          <p:cNvPr id="1096" name="Line 72"/>
          <p:cNvSpPr>
            <a:spLocks noChangeShapeType="1"/>
          </p:cNvSpPr>
          <p:nvPr/>
        </p:nvSpPr>
        <p:spPr bwMode="auto">
          <a:xfrm>
            <a:off x="8816975" y="4938713"/>
            <a:ext cx="144463" cy="0"/>
          </a:xfrm>
          <a:prstGeom prst="line">
            <a:avLst/>
          </a:prstGeom>
          <a:noFill/>
          <a:ln w="9525">
            <a:solidFill>
              <a:srgbClr val="EAEAEA"/>
            </a:solidFill>
            <a:round/>
            <a:headEnd/>
            <a:tailEnd/>
          </a:ln>
          <a:effectLst/>
        </p:spPr>
        <p:txBody>
          <a:bodyPr/>
          <a:lstStyle/>
          <a:p>
            <a:endParaRPr lang="ja-JP" altLang="en-US"/>
          </a:p>
        </p:txBody>
      </p:sp>
      <p:sp>
        <p:nvSpPr>
          <p:cNvPr id="1097" name="Line 73"/>
          <p:cNvSpPr>
            <a:spLocks noChangeShapeType="1"/>
          </p:cNvSpPr>
          <p:nvPr/>
        </p:nvSpPr>
        <p:spPr bwMode="auto">
          <a:xfrm>
            <a:off x="8961438" y="5083175"/>
            <a:ext cx="73025" cy="0"/>
          </a:xfrm>
          <a:prstGeom prst="line">
            <a:avLst/>
          </a:prstGeom>
          <a:noFill/>
          <a:ln w="9525">
            <a:solidFill>
              <a:srgbClr val="EAEAEA"/>
            </a:solidFill>
            <a:round/>
            <a:headEnd/>
            <a:tailEnd/>
          </a:ln>
          <a:effectLst/>
        </p:spPr>
        <p:txBody>
          <a:bodyPr/>
          <a:lstStyle/>
          <a:p>
            <a:endParaRPr lang="ja-JP" altLang="en-US"/>
          </a:p>
        </p:txBody>
      </p:sp>
      <p:sp>
        <p:nvSpPr>
          <p:cNvPr id="76" name="テキスト ボックス 75"/>
          <p:cNvSpPr txBox="1"/>
          <p:nvPr/>
        </p:nvSpPr>
        <p:spPr>
          <a:xfrm>
            <a:off x="5929322" y="5000636"/>
            <a:ext cx="714380" cy="523220"/>
          </a:xfrm>
          <a:prstGeom prst="rect">
            <a:avLst/>
          </a:prstGeom>
          <a:noFill/>
        </p:spPr>
        <p:txBody>
          <a:bodyPr wrap="square" rtlCol="0">
            <a:spAutoFit/>
          </a:bodyPr>
          <a:lstStyle/>
          <a:p>
            <a:r>
              <a:rPr kumimoji="1" lang="ja-JP" altLang="en-US" sz="2800" dirty="0" smtClean="0">
                <a:solidFill>
                  <a:schemeClr val="bg2">
                    <a:lumMod val="75000"/>
                  </a:schemeClr>
                </a:solidFill>
              </a:rPr>
              <a:t>▼</a:t>
            </a:r>
            <a:endParaRPr kumimoji="1" lang="ja-JP" altLang="en-US" sz="2800" dirty="0">
              <a:solidFill>
                <a:schemeClr val="bg2">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rtl="0" eaLnBrk="1" fontAlgn="base" hangingPunct="1">
        <a:spcBef>
          <a:spcPct val="0"/>
        </a:spcBef>
        <a:spcAft>
          <a:spcPct val="0"/>
        </a:spcAft>
        <a:defRPr kumimoji="1" sz="44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Arial" charset="0"/>
          <a:ea typeface="ＭＳ Ｐゴシック" charset="-128"/>
        </a:defRPr>
      </a:lvl2pPr>
      <a:lvl3pPr algn="l" rtl="0" eaLnBrk="1" fontAlgn="base" hangingPunct="1">
        <a:spcBef>
          <a:spcPct val="0"/>
        </a:spcBef>
        <a:spcAft>
          <a:spcPct val="0"/>
        </a:spcAft>
        <a:defRPr kumimoji="1" sz="4400">
          <a:solidFill>
            <a:schemeClr val="tx2"/>
          </a:solidFill>
          <a:latin typeface="Arial" charset="0"/>
          <a:ea typeface="ＭＳ Ｐゴシック" charset="-128"/>
        </a:defRPr>
      </a:lvl3pPr>
      <a:lvl4pPr algn="l" rtl="0" eaLnBrk="1" fontAlgn="base" hangingPunct="1">
        <a:spcBef>
          <a:spcPct val="0"/>
        </a:spcBef>
        <a:spcAft>
          <a:spcPct val="0"/>
        </a:spcAft>
        <a:defRPr kumimoji="1" sz="4400">
          <a:solidFill>
            <a:schemeClr val="tx2"/>
          </a:solidFill>
          <a:latin typeface="Arial" charset="0"/>
          <a:ea typeface="ＭＳ Ｐゴシック" charset="-128"/>
        </a:defRPr>
      </a:lvl4pPr>
      <a:lvl5pPr algn="l"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1800">
          <a:solidFill>
            <a:schemeClr val="tx1"/>
          </a:solidFill>
          <a:latin typeface="+mn-lt"/>
          <a:ea typeface="+mn-ea"/>
        </a:defRPr>
      </a:lvl2pPr>
      <a:lvl3pPr marL="1143000" indent="-228600" algn="l" rtl="0" eaLnBrk="1" fontAlgn="base" hangingPunct="1">
        <a:spcBef>
          <a:spcPct val="20000"/>
        </a:spcBef>
        <a:spcAft>
          <a:spcPct val="0"/>
        </a:spcAft>
        <a:buChar char="•"/>
        <a:defRPr kumimoji="1" sz="18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8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98" name="Picture 74"/>
          <p:cNvPicPr>
            <a:picLocks noChangeAspect="1" noChangeArrowheads="1"/>
          </p:cNvPicPr>
          <p:nvPr/>
        </p:nvPicPr>
        <p:blipFill>
          <a:blip r:embed="rId13" cstate="print"/>
          <a:srcRect/>
          <a:stretch>
            <a:fillRect/>
          </a:stretch>
        </p:blipFill>
        <p:spPr bwMode="auto">
          <a:xfrm>
            <a:off x="58691" y="142852"/>
            <a:ext cx="1500198" cy="1255104"/>
          </a:xfrm>
          <a:prstGeom prst="rect">
            <a:avLst/>
          </a:prstGeom>
          <a:noFill/>
          <a:ln w="9525">
            <a:noFill/>
            <a:miter lim="800000"/>
            <a:headEnd/>
            <a:tailEnd/>
          </a:ln>
        </p:spPr>
      </p:pic>
      <p:sp>
        <p:nvSpPr>
          <p:cNvPr id="1053" name="Rectangle 29"/>
          <p:cNvSpPr>
            <a:spLocks noChangeArrowheads="1"/>
          </p:cNvSpPr>
          <p:nvPr/>
        </p:nvSpPr>
        <p:spPr bwMode="auto">
          <a:xfrm>
            <a:off x="249238" y="1509713"/>
            <a:ext cx="433387" cy="1066800"/>
          </a:xfrm>
          <a:prstGeom prst="rect">
            <a:avLst/>
          </a:prstGeom>
          <a:solidFill>
            <a:srgbClr val="EAEAEA"/>
          </a:solidFill>
          <a:ln w="9525" algn="ctr">
            <a:noFill/>
            <a:miter lim="800000"/>
            <a:headEnd/>
            <a:tailEnd/>
          </a:ln>
          <a:effectLst/>
        </p:spPr>
        <p:txBody>
          <a:bodyPr wrap="none" anchor="ctr"/>
          <a:lstStyle/>
          <a:p>
            <a:endParaRPr lang="ja-JP" altLang="en-US"/>
          </a:p>
        </p:txBody>
      </p:sp>
      <p:sp>
        <p:nvSpPr>
          <p:cNvPr id="1026" name="Rectangle 2"/>
          <p:cNvSpPr>
            <a:spLocks noGrp="1" noChangeArrowheads="1"/>
          </p:cNvSpPr>
          <p:nvPr>
            <p:ph type="title"/>
          </p:nvPr>
        </p:nvSpPr>
        <p:spPr bwMode="auto">
          <a:xfrm>
            <a:off x="1357290" y="428604"/>
            <a:ext cx="6886598" cy="10001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071538" y="1785926"/>
            <a:ext cx="6601789" cy="3925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auto">
          <a:xfrm>
            <a:off x="17637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4356100" y="6381750"/>
            <a:ext cx="2968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8351838" y="6381750"/>
            <a:ext cx="7921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6EE9FA56-B3C1-495F-9699-14BC4115706C}" type="slidenum">
              <a:rPr lang="en-US" altLang="ja-JP"/>
              <a:pPr/>
              <a:t>&lt;#&gt;</a:t>
            </a:fld>
            <a:endParaRPr lang="en-US" altLang="ja-JP"/>
          </a:p>
        </p:txBody>
      </p:sp>
      <p:grpSp>
        <p:nvGrpSpPr>
          <p:cNvPr id="2" name="Group 12"/>
          <p:cNvGrpSpPr>
            <a:grpSpLocks/>
          </p:cNvGrpSpPr>
          <p:nvPr/>
        </p:nvGrpSpPr>
        <p:grpSpPr bwMode="auto">
          <a:xfrm>
            <a:off x="8026400" y="1293813"/>
            <a:ext cx="431800" cy="431800"/>
            <a:chOff x="2971" y="2523"/>
            <a:chExt cx="544" cy="544"/>
          </a:xfrm>
        </p:grpSpPr>
        <p:sp>
          <p:nvSpPr>
            <p:cNvPr id="1037" name="Freeform 13"/>
            <p:cNvSpPr>
              <a:spLocks/>
            </p:cNvSpPr>
            <p:nvPr userDrawn="1"/>
          </p:nvSpPr>
          <p:spPr bwMode="auto">
            <a:xfrm>
              <a:off x="2971"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38" name="Freeform 14"/>
            <p:cNvSpPr>
              <a:spLocks/>
            </p:cNvSpPr>
            <p:nvPr userDrawn="1"/>
          </p:nvSpPr>
          <p:spPr bwMode="auto">
            <a:xfrm flipH="1">
              <a:off x="3288" y="2523"/>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39" name="Freeform 15"/>
            <p:cNvSpPr>
              <a:spLocks/>
            </p:cNvSpPr>
            <p:nvPr userDrawn="1"/>
          </p:nvSpPr>
          <p:spPr bwMode="auto">
            <a:xfrm flipV="1">
              <a:off x="2971"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sp>
          <p:nvSpPr>
            <p:cNvPr id="1040" name="Freeform 16"/>
            <p:cNvSpPr>
              <a:spLocks/>
            </p:cNvSpPr>
            <p:nvPr userDrawn="1"/>
          </p:nvSpPr>
          <p:spPr bwMode="auto">
            <a:xfrm flipH="1" flipV="1">
              <a:off x="3288" y="2840"/>
              <a:ext cx="227" cy="227"/>
            </a:xfrm>
            <a:custGeom>
              <a:avLst/>
              <a:gdLst/>
              <a:ahLst/>
              <a:cxnLst>
                <a:cxn ang="0">
                  <a:pos x="227" y="0"/>
                </a:cxn>
                <a:cxn ang="0">
                  <a:pos x="0" y="0"/>
                </a:cxn>
                <a:cxn ang="0">
                  <a:pos x="0" y="227"/>
                </a:cxn>
              </a:cxnLst>
              <a:rect l="0" t="0" r="r" b="b"/>
              <a:pathLst>
                <a:path w="227" h="227">
                  <a:moveTo>
                    <a:pt x="227" y="0"/>
                  </a:moveTo>
                  <a:lnTo>
                    <a:pt x="0" y="0"/>
                  </a:lnTo>
                  <a:lnTo>
                    <a:pt x="0" y="227"/>
                  </a:lnTo>
                </a:path>
              </a:pathLst>
            </a:custGeom>
            <a:noFill/>
            <a:ln w="9525">
              <a:solidFill>
                <a:srgbClr val="C0C0C0"/>
              </a:solidFill>
              <a:round/>
              <a:headEnd/>
              <a:tailEnd/>
            </a:ln>
            <a:effectLst/>
          </p:spPr>
          <p:txBody>
            <a:bodyPr/>
            <a:lstStyle/>
            <a:p>
              <a:endParaRPr lang="ja-JP" altLang="en-US"/>
            </a:p>
          </p:txBody>
        </p:sp>
      </p:grpSp>
      <p:sp>
        <p:nvSpPr>
          <p:cNvPr id="1041" name="Line 17"/>
          <p:cNvSpPr>
            <a:spLocks noChangeShapeType="1"/>
          </p:cNvSpPr>
          <p:nvPr/>
        </p:nvSpPr>
        <p:spPr bwMode="auto">
          <a:xfrm>
            <a:off x="-1588" y="1509713"/>
            <a:ext cx="9144001" cy="0"/>
          </a:xfrm>
          <a:prstGeom prst="line">
            <a:avLst/>
          </a:prstGeom>
          <a:noFill/>
          <a:ln w="9525">
            <a:solidFill>
              <a:srgbClr val="C0C0C0"/>
            </a:solidFill>
            <a:round/>
            <a:headEnd/>
            <a:tailEnd/>
          </a:ln>
          <a:effectLst/>
        </p:spPr>
        <p:txBody>
          <a:bodyPr/>
          <a:lstStyle/>
          <a:p>
            <a:endParaRPr lang="ja-JP" altLang="en-US"/>
          </a:p>
        </p:txBody>
      </p:sp>
      <p:sp>
        <p:nvSpPr>
          <p:cNvPr id="1042" name="Line 18"/>
          <p:cNvSpPr>
            <a:spLocks noChangeShapeType="1"/>
          </p:cNvSpPr>
          <p:nvPr/>
        </p:nvSpPr>
        <p:spPr bwMode="auto">
          <a:xfrm rot="16200000">
            <a:off x="5951537" y="2289175"/>
            <a:ext cx="4581526" cy="0"/>
          </a:xfrm>
          <a:prstGeom prst="line">
            <a:avLst/>
          </a:prstGeom>
          <a:noFill/>
          <a:ln w="9525">
            <a:solidFill>
              <a:srgbClr val="C0C0C0"/>
            </a:solidFill>
            <a:round/>
            <a:headEnd/>
            <a:tailEnd/>
          </a:ln>
          <a:effectLst/>
        </p:spPr>
        <p:txBody>
          <a:bodyPr/>
          <a:lstStyle/>
          <a:p>
            <a:endParaRPr lang="ja-JP" altLang="en-US"/>
          </a:p>
        </p:txBody>
      </p:sp>
      <p:sp>
        <p:nvSpPr>
          <p:cNvPr id="1043" name="Oval 19"/>
          <p:cNvSpPr>
            <a:spLocks noChangeArrowheads="1"/>
          </p:cNvSpPr>
          <p:nvPr/>
        </p:nvSpPr>
        <p:spPr bwMode="auto">
          <a:xfrm>
            <a:off x="8204200" y="1463675"/>
            <a:ext cx="73025" cy="71438"/>
          </a:xfrm>
          <a:prstGeom prst="ellipse">
            <a:avLst/>
          </a:prstGeom>
          <a:noFill/>
          <a:ln w="9525">
            <a:solidFill>
              <a:srgbClr val="C0C0C0"/>
            </a:solidFill>
            <a:round/>
            <a:headEnd/>
            <a:tailEnd/>
          </a:ln>
          <a:effectLst/>
        </p:spPr>
        <p:txBody>
          <a:bodyPr wrap="none" anchor="ctr"/>
          <a:lstStyle/>
          <a:p>
            <a:endParaRPr lang="ja-JP" altLang="en-US"/>
          </a:p>
        </p:txBody>
      </p:sp>
      <p:sp>
        <p:nvSpPr>
          <p:cNvPr id="1044" name="Freeform 20"/>
          <p:cNvSpPr>
            <a:spLocks/>
          </p:cNvSpPr>
          <p:nvPr/>
        </p:nvSpPr>
        <p:spPr bwMode="auto">
          <a:xfrm>
            <a:off x="0" y="5567363"/>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5" name="Freeform 21"/>
          <p:cNvSpPr>
            <a:spLocks/>
          </p:cNvSpPr>
          <p:nvPr/>
        </p:nvSpPr>
        <p:spPr bwMode="auto">
          <a:xfrm>
            <a:off x="-4763" y="5854700"/>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6" name="Freeform 22"/>
          <p:cNvSpPr>
            <a:spLocks/>
          </p:cNvSpPr>
          <p:nvPr/>
        </p:nvSpPr>
        <p:spPr bwMode="auto">
          <a:xfrm>
            <a:off x="-4763" y="6143625"/>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7" name="Freeform 23"/>
          <p:cNvSpPr>
            <a:spLocks/>
          </p:cNvSpPr>
          <p:nvPr/>
        </p:nvSpPr>
        <p:spPr bwMode="auto">
          <a:xfrm>
            <a:off x="0" y="6426200"/>
            <a:ext cx="1512888" cy="431800"/>
          </a:xfrm>
          <a:custGeom>
            <a:avLst/>
            <a:gdLst/>
            <a:ahLst/>
            <a:cxnLst>
              <a:cxn ang="0">
                <a:pos x="0" y="90"/>
              </a:cxn>
              <a:cxn ang="0">
                <a:pos x="273" y="0"/>
              </a:cxn>
              <a:cxn ang="0">
                <a:pos x="953" y="272"/>
              </a:cxn>
            </a:cxnLst>
            <a:rect l="0" t="0" r="r" b="b"/>
            <a:pathLst>
              <a:path w="953" h="272">
                <a:moveTo>
                  <a:pt x="0" y="90"/>
                </a:moveTo>
                <a:lnTo>
                  <a:pt x="273" y="0"/>
                </a:lnTo>
                <a:lnTo>
                  <a:pt x="953" y="272"/>
                </a:lnTo>
              </a:path>
            </a:pathLst>
          </a:custGeom>
          <a:noFill/>
          <a:ln w="9525">
            <a:solidFill>
              <a:srgbClr val="C0C0C0"/>
            </a:solidFill>
            <a:round/>
            <a:headEnd/>
            <a:tailEnd/>
          </a:ln>
          <a:effectLst/>
        </p:spPr>
        <p:txBody>
          <a:bodyPr/>
          <a:lstStyle/>
          <a:p>
            <a:endParaRPr lang="ja-JP" altLang="en-US"/>
          </a:p>
        </p:txBody>
      </p:sp>
      <p:sp>
        <p:nvSpPr>
          <p:cNvPr id="1048" name="Arc 24"/>
          <p:cNvSpPr>
            <a:spLocks/>
          </p:cNvSpPr>
          <p:nvPr/>
        </p:nvSpPr>
        <p:spPr bwMode="auto">
          <a:xfrm>
            <a:off x="249238" y="5372100"/>
            <a:ext cx="433387" cy="142875"/>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49" name="Arc 25"/>
          <p:cNvSpPr>
            <a:spLocks/>
          </p:cNvSpPr>
          <p:nvPr/>
        </p:nvSpPr>
        <p:spPr bwMode="auto">
          <a:xfrm>
            <a:off x="177800" y="4940300"/>
            <a:ext cx="576263" cy="142875"/>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50" name="Arc 26"/>
          <p:cNvSpPr>
            <a:spLocks/>
          </p:cNvSpPr>
          <p:nvPr/>
        </p:nvSpPr>
        <p:spPr bwMode="auto">
          <a:xfrm>
            <a:off x="106363" y="4506913"/>
            <a:ext cx="719137" cy="144462"/>
          </a:xfrm>
          <a:custGeom>
            <a:avLst/>
            <a:gdLst>
              <a:gd name="G0" fmla="+- 21600 0 0"/>
              <a:gd name="G1" fmla="+- 20533 0 0"/>
              <a:gd name="G2" fmla="+- 21600 0 0"/>
              <a:gd name="T0" fmla="*/ 28303 w 43200"/>
              <a:gd name="T1" fmla="*/ 0 h 42133"/>
              <a:gd name="T2" fmla="*/ 4170 w 43200"/>
              <a:gd name="T3" fmla="*/ 7776 h 42133"/>
              <a:gd name="T4" fmla="*/ 21600 w 43200"/>
              <a:gd name="T5" fmla="*/ 20533 h 42133"/>
            </a:gdLst>
            <a:ahLst/>
            <a:cxnLst>
              <a:cxn ang="0">
                <a:pos x="T0" y="T1"/>
              </a:cxn>
              <a:cxn ang="0">
                <a:pos x="T2" y="T3"/>
              </a:cxn>
              <a:cxn ang="0">
                <a:pos x="T4" y="T5"/>
              </a:cxn>
            </a:cxnLst>
            <a:rect l="0" t="0" r="r" b="b"/>
            <a:pathLst>
              <a:path w="43200" h="42133" fill="none"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path>
              <a:path w="43200" h="42133" stroke="0" extrusionOk="0">
                <a:moveTo>
                  <a:pt x="28303" y="-1"/>
                </a:moveTo>
                <a:cubicBezTo>
                  <a:pt x="37188" y="2900"/>
                  <a:pt x="43200" y="11186"/>
                  <a:pt x="43200" y="20533"/>
                </a:cubicBezTo>
                <a:cubicBezTo>
                  <a:pt x="43200" y="32462"/>
                  <a:pt x="33529" y="42133"/>
                  <a:pt x="21600" y="42133"/>
                </a:cubicBezTo>
                <a:cubicBezTo>
                  <a:pt x="9670" y="42133"/>
                  <a:pt x="0" y="32462"/>
                  <a:pt x="0" y="20533"/>
                </a:cubicBezTo>
                <a:cubicBezTo>
                  <a:pt x="-1" y="15945"/>
                  <a:pt x="1460" y="11477"/>
                  <a:pt x="4169" y="7775"/>
                </a:cubicBezTo>
                <a:lnTo>
                  <a:pt x="21600" y="20533"/>
                </a:lnTo>
                <a:close/>
              </a:path>
            </a:pathLst>
          </a:custGeom>
          <a:noFill/>
          <a:ln w="9525">
            <a:solidFill>
              <a:srgbClr val="C0C0C0"/>
            </a:solidFill>
            <a:round/>
            <a:headEnd/>
            <a:tailEnd/>
          </a:ln>
          <a:effectLst/>
        </p:spPr>
        <p:txBody>
          <a:bodyPr wrap="none" anchor="ctr"/>
          <a:lstStyle/>
          <a:p>
            <a:endParaRPr lang="ja-JP" altLang="en-US"/>
          </a:p>
        </p:txBody>
      </p:sp>
      <p:sp>
        <p:nvSpPr>
          <p:cNvPr id="1051" name="AutoShape 27"/>
          <p:cNvSpPr>
            <a:spLocks noChangeArrowheads="1"/>
          </p:cNvSpPr>
          <p:nvPr/>
        </p:nvSpPr>
        <p:spPr bwMode="auto">
          <a:xfrm>
            <a:off x="427038" y="3211513"/>
            <a:ext cx="73025" cy="3500437"/>
          </a:xfrm>
          <a:prstGeom prst="roundRect">
            <a:avLst>
              <a:gd name="adj" fmla="val 50000"/>
            </a:avLst>
          </a:prstGeom>
          <a:solidFill>
            <a:srgbClr val="EAEAEA"/>
          </a:solidFill>
          <a:ln w="9525">
            <a:noFill/>
            <a:round/>
            <a:headEnd/>
            <a:tailEnd/>
          </a:ln>
          <a:effectLst/>
        </p:spPr>
        <p:txBody>
          <a:bodyPr wrap="none" anchor="ctr"/>
          <a:lstStyle/>
          <a:p>
            <a:endParaRPr lang="ja-JP" altLang="en-US"/>
          </a:p>
        </p:txBody>
      </p:sp>
      <p:sp>
        <p:nvSpPr>
          <p:cNvPr id="1052" name="AutoShape 28"/>
          <p:cNvSpPr>
            <a:spLocks noChangeArrowheads="1"/>
          </p:cNvSpPr>
          <p:nvPr/>
        </p:nvSpPr>
        <p:spPr bwMode="auto">
          <a:xfrm flipV="1">
            <a:off x="249238" y="2562225"/>
            <a:ext cx="433387" cy="936625"/>
          </a:xfrm>
          <a:prstGeom prst="triangle">
            <a:avLst>
              <a:gd name="adj" fmla="val 50000"/>
            </a:avLst>
          </a:prstGeom>
          <a:solidFill>
            <a:srgbClr val="EAEAEA"/>
          </a:solidFill>
          <a:ln w="9525" algn="ctr">
            <a:noFill/>
            <a:miter lim="800000"/>
            <a:headEnd/>
            <a:tailEnd/>
          </a:ln>
          <a:effectLst/>
        </p:spPr>
        <p:txBody>
          <a:bodyPr wrap="none" anchor="ctr"/>
          <a:lstStyle/>
          <a:p>
            <a:endParaRPr lang="ja-JP" altLang="en-US"/>
          </a:p>
        </p:txBody>
      </p:sp>
      <p:sp>
        <p:nvSpPr>
          <p:cNvPr id="1054" name="AutoShape 30"/>
          <p:cNvSpPr>
            <a:spLocks noChangeArrowheads="1"/>
          </p:cNvSpPr>
          <p:nvPr/>
        </p:nvSpPr>
        <p:spPr bwMode="auto">
          <a:xfrm>
            <a:off x="15462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5" name="AutoShape 31"/>
          <p:cNvSpPr>
            <a:spLocks noChangeArrowheads="1"/>
          </p:cNvSpPr>
          <p:nvPr/>
        </p:nvSpPr>
        <p:spPr bwMode="auto">
          <a:xfrm>
            <a:off x="17621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6" name="AutoShape 32"/>
          <p:cNvSpPr>
            <a:spLocks noChangeArrowheads="1"/>
          </p:cNvSpPr>
          <p:nvPr/>
        </p:nvSpPr>
        <p:spPr bwMode="auto">
          <a:xfrm>
            <a:off x="19780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7" name="AutoShape 33"/>
          <p:cNvSpPr>
            <a:spLocks noChangeArrowheads="1"/>
          </p:cNvSpPr>
          <p:nvPr/>
        </p:nvSpPr>
        <p:spPr bwMode="auto">
          <a:xfrm>
            <a:off x="2193925" y="6091238"/>
            <a:ext cx="215900" cy="188912"/>
          </a:xfrm>
          <a:prstGeom prst="parallelogram">
            <a:avLst>
              <a:gd name="adj" fmla="val 28572"/>
            </a:avLst>
          </a:prstGeom>
          <a:solidFill>
            <a:srgbClr val="EAEAEA"/>
          </a:solidFill>
          <a:ln w="9525">
            <a:solidFill>
              <a:srgbClr val="DDDDDD"/>
            </a:solidFill>
            <a:miter lim="800000"/>
            <a:headEnd/>
            <a:tailEnd/>
          </a:ln>
          <a:effectLst/>
        </p:spPr>
        <p:txBody>
          <a:bodyPr wrap="none" anchor="ctr"/>
          <a:lstStyle/>
          <a:p>
            <a:endParaRPr lang="ja-JP" altLang="en-US"/>
          </a:p>
        </p:txBody>
      </p:sp>
      <p:sp>
        <p:nvSpPr>
          <p:cNvPr id="1058" name="AutoShape 34"/>
          <p:cNvSpPr>
            <a:spLocks noChangeArrowheads="1"/>
          </p:cNvSpPr>
          <p:nvPr/>
        </p:nvSpPr>
        <p:spPr bwMode="auto">
          <a:xfrm>
            <a:off x="2409825"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59" name="AutoShape 35"/>
          <p:cNvSpPr>
            <a:spLocks noChangeArrowheads="1"/>
          </p:cNvSpPr>
          <p:nvPr/>
        </p:nvSpPr>
        <p:spPr bwMode="auto">
          <a:xfrm>
            <a:off x="2625725"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0" name="AutoShape 36"/>
          <p:cNvSpPr>
            <a:spLocks noChangeArrowheads="1"/>
          </p:cNvSpPr>
          <p:nvPr/>
        </p:nvSpPr>
        <p:spPr bwMode="auto">
          <a:xfrm>
            <a:off x="28432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1" name="AutoShape 37"/>
          <p:cNvSpPr>
            <a:spLocks noChangeArrowheads="1"/>
          </p:cNvSpPr>
          <p:nvPr/>
        </p:nvSpPr>
        <p:spPr bwMode="auto">
          <a:xfrm>
            <a:off x="30591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2" name="AutoShape 38"/>
          <p:cNvSpPr>
            <a:spLocks noChangeArrowheads="1"/>
          </p:cNvSpPr>
          <p:nvPr/>
        </p:nvSpPr>
        <p:spPr bwMode="auto">
          <a:xfrm>
            <a:off x="32750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3" name="AutoShape 39"/>
          <p:cNvSpPr>
            <a:spLocks noChangeArrowheads="1"/>
          </p:cNvSpPr>
          <p:nvPr/>
        </p:nvSpPr>
        <p:spPr bwMode="auto">
          <a:xfrm>
            <a:off x="34909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4" name="AutoShape 40"/>
          <p:cNvSpPr>
            <a:spLocks noChangeArrowheads="1"/>
          </p:cNvSpPr>
          <p:nvPr/>
        </p:nvSpPr>
        <p:spPr bwMode="auto">
          <a:xfrm>
            <a:off x="37068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65" name="AutoShape 41"/>
          <p:cNvSpPr>
            <a:spLocks noChangeArrowheads="1"/>
          </p:cNvSpPr>
          <p:nvPr/>
        </p:nvSpPr>
        <p:spPr bwMode="auto">
          <a:xfrm>
            <a:off x="3922713" y="6091238"/>
            <a:ext cx="215900" cy="188912"/>
          </a:xfrm>
          <a:prstGeom prst="parallelogram">
            <a:avLst>
              <a:gd name="adj" fmla="val 28572"/>
            </a:avLst>
          </a:prstGeom>
          <a:solidFill>
            <a:schemeClr val="bg1"/>
          </a:solidFill>
          <a:ln w="9525">
            <a:solidFill>
              <a:srgbClr val="DDDDDD"/>
            </a:solidFill>
            <a:miter lim="800000"/>
            <a:headEnd/>
            <a:tailEnd/>
          </a:ln>
          <a:effectLst/>
        </p:spPr>
        <p:txBody>
          <a:bodyPr wrap="none" anchor="ctr"/>
          <a:lstStyle/>
          <a:p>
            <a:endParaRPr lang="ja-JP" altLang="en-US"/>
          </a:p>
        </p:txBody>
      </p:sp>
      <p:sp>
        <p:nvSpPr>
          <p:cNvPr id="1074" name="Line 50"/>
          <p:cNvSpPr>
            <a:spLocks noChangeShapeType="1"/>
          </p:cNvSpPr>
          <p:nvPr/>
        </p:nvSpPr>
        <p:spPr bwMode="auto">
          <a:xfrm>
            <a:off x="9034463" y="1985963"/>
            <a:ext cx="0" cy="3313112"/>
          </a:xfrm>
          <a:prstGeom prst="line">
            <a:avLst/>
          </a:prstGeom>
          <a:noFill/>
          <a:ln w="9525">
            <a:solidFill>
              <a:srgbClr val="EAEAEA"/>
            </a:solidFill>
            <a:round/>
            <a:headEnd/>
            <a:tailEnd/>
          </a:ln>
          <a:effectLst/>
        </p:spPr>
        <p:txBody>
          <a:bodyPr/>
          <a:lstStyle/>
          <a:p>
            <a:endParaRPr lang="ja-JP" altLang="en-US"/>
          </a:p>
        </p:txBody>
      </p:sp>
      <p:sp>
        <p:nvSpPr>
          <p:cNvPr id="1075" name="Line 51"/>
          <p:cNvSpPr>
            <a:spLocks noChangeShapeType="1"/>
          </p:cNvSpPr>
          <p:nvPr/>
        </p:nvSpPr>
        <p:spPr bwMode="auto">
          <a:xfrm>
            <a:off x="8816975" y="2201863"/>
            <a:ext cx="0" cy="3313112"/>
          </a:xfrm>
          <a:prstGeom prst="line">
            <a:avLst/>
          </a:prstGeom>
          <a:noFill/>
          <a:ln w="9525">
            <a:solidFill>
              <a:srgbClr val="EAEAEA"/>
            </a:solidFill>
            <a:round/>
            <a:headEnd/>
            <a:tailEnd/>
          </a:ln>
          <a:effectLst/>
        </p:spPr>
        <p:txBody>
          <a:bodyPr/>
          <a:lstStyle/>
          <a:p>
            <a:endParaRPr lang="ja-JP" altLang="en-US"/>
          </a:p>
        </p:txBody>
      </p:sp>
      <p:sp>
        <p:nvSpPr>
          <p:cNvPr id="1077" name="Line 53"/>
          <p:cNvSpPr>
            <a:spLocks noChangeShapeType="1"/>
          </p:cNvSpPr>
          <p:nvPr/>
        </p:nvSpPr>
        <p:spPr bwMode="auto">
          <a:xfrm>
            <a:off x="8961438" y="2274888"/>
            <a:ext cx="73025" cy="0"/>
          </a:xfrm>
          <a:prstGeom prst="line">
            <a:avLst/>
          </a:prstGeom>
          <a:noFill/>
          <a:ln w="9525">
            <a:solidFill>
              <a:srgbClr val="EAEAEA"/>
            </a:solidFill>
            <a:round/>
            <a:headEnd/>
            <a:tailEnd/>
          </a:ln>
          <a:effectLst/>
        </p:spPr>
        <p:txBody>
          <a:bodyPr/>
          <a:lstStyle/>
          <a:p>
            <a:endParaRPr lang="ja-JP" altLang="en-US"/>
          </a:p>
        </p:txBody>
      </p:sp>
      <p:sp>
        <p:nvSpPr>
          <p:cNvPr id="1078" name="Line 54"/>
          <p:cNvSpPr>
            <a:spLocks noChangeShapeType="1"/>
          </p:cNvSpPr>
          <p:nvPr/>
        </p:nvSpPr>
        <p:spPr bwMode="auto">
          <a:xfrm>
            <a:off x="8961438" y="2706688"/>
            <a:ext cx="73025" cy="0"/>
          </a:xfrm>
          <a:prstGeom prst="line">
            <a:avLst/>
          </a:prstGeom>
          <a:noFill/>
          <a:ln w="9525">
            <a:solidFill>
              <a:srgbClr val="EAEAEA"/>
            </a:solidFill>
            <a:round/>
            <a:headEnd/>
            <a:tailEnd/>
          </a:ln>
          <a:effectLst/>
        </p:spPr>
        <p:txBody>
          <a:bodyPr/>
          <a:lstStyle/>
          <a:p>
            <a:endParaRPr lang="ja-JP" altLang="en-US"/>
          </a:p>
        </p:txBody>
      </p:sp>
      <p:sp>
        <p:nvSpPr>
          <p:cNvPr id="1079" name="Line 55"/>
          <p:cNvSpPr>
            <a:spLocks noChangeShapeType="1"/>
          </p:cNvSpPr>
          <p:nvPr/>
        </p:nvSpPr>
        <p:spPr bwMode="auto">
          <a:xfrm>
            <a:off x="8961438" y="3138488"/>
            <a:ext cx="73025" cy="0"/>
          </a:xfrm>
          <a:prstGeom prst="line">
            <a:avLst/>
          </a:prstGeom>
          <a:noFill/>
          <a:ln w="9525">
            <a:solidFill>
              <a:srgbClr val="EAEAEA"/>
            </a:solidFill>
            <a:round/>
            <a:headEnd/>
            <a:tailEnd/>
          </a:ln>
          <a:effectLst/>
        </p:spPr>
        <p:txBody>
          <a:bodyPr/>
          <a:lstStyle/>
          <a:p>
            <a:endParaRPr lang="ja-JP" altLang="en-US"/>
          </a:p>
        </p:txBody>
      </p:sp>
      <p:sp>
        <p:nvSpPr>
          <p:cNvPr id="1080" name="Line 56"/>
          <p:cNvSpPr>
            <a:spLocks noChangeShapeType="1"/>
          </p:cNvSpPr>
          <p:nvPr/>
        </p:nvSpPr>
        <p:spPr bwMode="auto">
          <a:xfrm>
            <a:off x="8961438" y="3570288"/>
            <a:ext cx="73025" cy="0"/>
          </a:xfrm>
          <a:prstGeom prst="line">
            <a:avLst/>
          </a:prstGeom>
          <a:noFill/>
          <a:ln w="9525">
            <a:solidFill>
              <a:srgbClr val="EAEAEA"/>
            </a:solidFill>
            <a:round/>
            <a:headEnd/>
            <a:tailEnd/>
          </a:ln>
          <a:effectLst/>
        </p:spPr>
        <p:txBody>
          <a:bodyPr/>
          <a:lstStyle/>
          <a:p>
            <a:endParaRPr lang="ja-JP" altLang="en-US"/>
          </a:p>
        </p:txBody>
      </p:sp>
      <p:sp>
        <p:nvSpPr>
          <p:cNvPr id="1081" name="Line 57"/>
          <p:cNvSpPr>
            <a:spLocks noChangeShapeType="1"/>
          </p:cNvSpPr>
          <p:nvPr/>
        </p:nvSpPr>
        <p:spPr bwMode="auto">
          <a:xfrm>
            <a:off x="8961438" y="4002088"/>
            <a:ext cx="73025" cy="0"/>
          </a:xfrm>
          <a:prstGeom prst="line">
            <a:avLst/>
          </a:prstGeom>
          <a:noFill/>
          <a:ln w="9525">
            <a:solidFill>
              <a:srgbClr val="EAEAEA"/>
            </a:solidFill>
            <a:round/>
            <a:headEnd/>
            <a:tailEnd/>
          </a:ln>
          <a:effectLst/>
        </p:spPr>
        <p:txBody>
          <a:bodyPr/>
          <a:lstStyle/>
          <a:p>
            <a:endParaRPr lang="ja-JP" altLang="en-US"/>
          </a:p>
        </p:txBody>
      </p:sp>
      <p:sp>
        <p:nvSpPr>
          <p:cNvPr id="1082" name="Line 58"/>
          <p:cNvSpPr>
            <a:spLocks noChangeShapeType="1"/>
          </p:cNvSpPr>
          <p:nvPr/>
        </p:nvSpPr>
        <p:spPr bwMode="auto">
          <a:xfrm>
            <a:off x="8961438" y="4435475"/>
            <a:ext cx="73025" cy="0"/>
          </a:xfrm>
          <a:prstGeom prst="line">
            <a:avLst/>
          </a:prstGeom>
          <a:noFill/>
          <a:ln w="9525">
            <a:solidFill>
              <a:srgbClr val="EAEAEA"/>
            </a:solidFill>
            <a:round/>
            <a:headEnd/>
            <a:tailEnd/>
          </a:ln>
          <a:effectLst/>
        </p:spPr>
        <p:txBody>
          <a:bodyPr/>
          <a:lstStyle/>
          <a:p>
            <a:endParaRPr lang="ja-JP" altLang="en-US"/>
          </a:p>
        </p:txBody>
      </p:sp>
      <p:sp>
        <p:nvSpPr>
          <p:cNvPr id="1083" name="Line 59"/>
          <p:cNvSpPr>
            <a:spLocks noChangeShapeType="1"/>
          </p:cNvSpPr>
          <p:nvPr/>
        </p:nvSpPr>
        <p:spPr bwMode="auto">
          <a:xfrm>
            <a:off x="8961438" y="4867275"/>
            <a:ext cx="73025" cy="0"/>
          </a:xfrm>
          <a:prstGeom prst="line">
            <a:avLst/>
          </a:prstGeom>
          <a:noFill/>
          <a:ln w="9525">
            <a:solidFill>
              <a:srgbClr val="EAEAEA"/>
            </a:solidFill>
            <a:round/>
            <a:headEnd/>
            <a:tailEnd/>
          </a:ln>
          <a:effectLst/>
        </p:spPr>
        <p:txBody>
          <a:bodyPr/>
          <a:lstStyle/>
          <a:p>
            <a:endParaRPr lang="ja-JP" altLang="en-US"/>
          </a:p>
        </p:txBody>
      </p:sp>
      <p:sp>
        <p:nvSpPr>
          <p:cNvPr id="1084" name="Line 60"/>
          <p:cNvSpPr>
            <a:spLocks noChangeShapeType="1"/>
          </p:cNvSpPr>
          <p:nvPr/>
        </p:nvSpPr>
        <p:spPr bwMode="auto">
          <a:xfrm>
            <a:off x="8961438" y="2490788"/>
            <a:ext cx="73025" cy="0"/>
          </a:xfrm>
          <a:prstGeom prst="line">
            <a:avLst/>
          </a:prstGeom>
          <a:noFill/>
          <a:ln w="9525">
            <a:solidFill>
              <a:srgbClr val="EAEAEA"/>
            </a:solidFill>
            <a:round/>
            <a:headEnd/>
            <a:tailEnd/>
          </a:ln>
          <a:effectLst/>
        </p:spPr>
        <p:txBody>
          <a:bodyPr/>
          <a:lstStyle/>
          <a:p>
            <a:endParaRPr lang="ja-JP" altLang="en-US"/>
          </a:p>
        </p:txBody>
      </p:sp>
      <p:sp>
        <p:nvSpPr>
          <p:cNvPr id="1085" name="Line 61"/>
          <p:cNvSpPr>
            <a:spLocks noChangeShapeType="1"/>
          </p:cNvSpPr>
          <p:nvPr/>
        </p:nvSpPr>
        <p:spPr bwMode="auto">
          <a:xfrm>
            <a:off x="8961438" y="2922588"/>
            <a:ext cx="73025" cy="0"/>
          </a:xfrm>
          <a:prstGeom prst="line">
            <a:avLst/>
          </a:prstGeom>
          <a:noFill/>
          <a:ln w="9525">
            <a:solidFill>
              <a:srgbClr val="EAEAEA"/>
            </a:solidFill>
            <a:round/>
            <a:headEnd/>
            <a:tailEnd/>
          </a:ln>
          <a:effectLst/>
        </p:spPr>
        <p:txBody>
          <a:bodyPr/>
          <a:lstStyle/>
          <a:p>
            <a:endParaRPr lang="ja-JP" altLang="en-US"/>
          </a:p>
        </p:txBody>
      </p:sp>
      <p:sp>
        <p:nvSpPr>
          <p:cNvPr id="1086" name="Line 62"/>
          <p:cNvSpPr>
            <a:spLocks noChangeShapeType="1"/>
          </p:cNvSpPr>
          <p:nvPr/>
        </p:nvSpPr>
        <p:spPr bwMode="auto">
          <a:xfrm>
            <a:off x="8961438" y="3354388"/>
            <a:ext cx="73025" cy="0"/>
          </a:xfrm>
          <a:prstGeom prst="line">
            <a:avLst/>
          </a:prstGeom>
          <a:noFill/>
          <a:ln w="9525">
            <a:solidFill>
              <a:srgbClr val="EAEAEA"/>
            </a:solidFill>
            <a:round/>
            <a:headEnd/>
            <a:tailEnd/>
          </a:ln>
          <a:effectLst/>
        </p:spPr>
        <p:txBody>
          <a:bodyPr/>
          <a:lstStyle/>
          <a:p>
            <a:endParaRPr lang="ja-JP" altLang="en-US"/>
          </a:p>
        </p:txBody>
      </p:sp>
      <p:sp>
        <p:nvSpPr>
          <p:cNvPr id="1087" name="Line 63"/>
          <p:cNvSpPr>
            <a:spLocks noChangeShapeType="1"/>
          </p:cNvSpPr>
          <p:nvPr/>
        </p:nvSpPr>
        <p:spPr bwMode="auto">
          <a:xfrm>
            <a:off x="8961438" y="3786188"/>
            <a:ext cx="73025" cy="0"/>
          </a:xfrm>
          <a:prstGeom prst="line">
            <a:avLst/>
          </a:prstGeom>
          <a:noFill/>
          <a:ln w="9525">
            <a:solidFill>
              <a:srgbClr val="EAEAEA"/>
            </a:solidFill>
            <a:round/>
            <a:headEnd/>
            <a:tailEnd/>
          </a:ln>
          <a:effectLst/>
        </p:spPr>
        <p:txBody>
          <a:bodyPr/>
          <a:lstStyle/>
          <a:p>
            <a:endParaRPr lang="ja-JP" altLang="en-US"/>
          </a:p>
        </p:txBody>
      </p:sp>
      <p:sp>
        <p:nvSpPr>
          <p:cNvPr id="1088" name="Line 64"/>
          <p:cNvSpPr>
            <a:spLocks noChangeShapeType="1"/>
          </p:cNvSpPr>
          <p:nvPr/>
        </p:nvSpPr>
        <p:spPr bwMode="auto">
          <a:xfrm>
            <a:off x="8961438" y="4217988"/>
            <a:ext cx="73025" cy="0"/>
          </a:xfrm>
          <a:prstGeom prst="line">
            <a:avLst/>
          </a:prstGeom>
          <a:noFill/>
          <a:ln w="9525">
            <a:solidFill>
              <a:srgbClr val="EAEAEA"/>
            </a:solidFill>
            <a:round/>
            <a:headEnd/>
            <a:tailEnd/>
          </a:ln>
          <a:effectLst/>
        </p:spPr>
        <p:txBody>
          <a:bodyPr/>
          <a:lstStyle/>
          <a:p>
            <a:endParaRPr lang="ja-JP" altLang="en-US"/>
          </a:p>
        </p:txBody>
      </p:sp>
      <p:sp>
        <p:nvSpPr>
          <p:cNvPr id="1089" name="Line 65"/>
          <p:cNvSpPr>
            <a:spLocks noChangeShapeType="1"/>
          </p:cNvSpPr>
          <p:nvPr/>
        </p:nvSpPr>
        <p:spPr bwMode="auto">
          <a:xfrm>
            <a:off x="8961438" y="4651375"/>
            <a:ext cx="73025" cy="0"/>
          </a:xfrm>
          <a:prstGeom prst="line">
            <a:avLst/>
          </a:prstGeom>
          <a:noFill/>
          <a:ln w="9525">
            <a:solidFill>
              <a:srgbClr val="EAEAEA"/>
            </a:solidFill>
            <a:round/>
            <a:headEnd/>
            <a:tailEnd/>
          </a:ln>
          <a:effectLst/>
        </p:spPr>
        <p:txBody>
          <a:bodyPr/>
          <a:lstStyle/>
          <a:p>
            <a:endParaRPr lang="ja-JP" altLang="en-US"/>
          </a:p>
        </p:txBody>
      </p:sp>
      <p:sp>
        <p:nvSpPr>
          <p:cNvPr id="1090" name="Line 66"/>
          <p:cNvSpPr>
            <a:spLocks noChangeShapeType="1"/>
          </p:cNvSpPr>
          <p:nvPr/>
        </p:nvSpPr>
        <p:spPr bwMode="auto">
          <a:xfrm>
            <a:off x="8816975" y="2346325"/>
            <a:ext cx="144463" cy="0"/>
          </a:xfrm>
          <a:prstGeom prst="line">
            <a:avLst/>
          </a:prstGeom>
          <a:noFill/>
          <a:ln w="9525">
            <a:solidFill>
              <a:srgbClr val="EAEAEA"/>
            </a:solidFill>
            <a:round/>
            <a:headEnd/>
            <a:tailEnd/>
          </a:ln>
          <a:effectLst/>
        </p:spPr>
        <p:txBody>
          <a:bodyPr/>
          <a:lstStyle/>
          <a:p>
            <a:endParaRPr lang="ja-JP" altLang="en-US"/>
          </a:p>
        </p:txBody>
      </p:sp>
      <p:sp>
        <p:nvSpPr>
          <p:cNvPr id="1091" name="Line 67"/>
          <p:cNvSpPr>
            <a:spLocks noChangeShapeType="1"/>
          </p:cNvSpPr>
          <p:nvPr/>
        </p:nvSpPr>
        <p:spPr bwMode="auto">
          <a:xfrm>
            <a:off x="8816975" y="2778125"/>
            <a:ext cx="144463" cy="0"/>
          </a:xfrm>
          <a:prstGeom prst="line">
            <a:avLst/>
          </a:prstGeom>
          <a:noFill/>
          <a:ln w="9525">
            <a:solidFill>
              <a:srgbClr val="EAEAEA"/>
            </a:solidFill>
            <a:round/>
            <a:headEnd/>
            <a:tailEnd/>
          </a:ln>
          <a:effectLst/>
        </p:spPr>
        <p:txBody>
          <a:bodyPr/>
          <a:lstStyle/>
          <a:p>
            <a:endParaRPr lang="ja-JP" altLang="en-US"/>
          </a:p>
        </p:txBody>
      </p:sp>
      <p:sp>
        <p:nvSpPr>
          <p:cNvPr id="1092" name="Line 68"/>
          <p:cNvSpPr>
            <a:spLocks noChangeShapeType="1"/>
          </p:cNvSpPr>
          <p:nvPr/>
        </p:nvSpPr>
        <p:spPr bwMode="auto">
          <a:xfrm>
            <a:off x="8816975" y="3209925"/>
            <a:ext cx="144463" cy="0"/>
          </a:xfrm>
          <a:prstGeom prst="line">
            <a:avLst/>
          </a:prstGeom>
          <a:noFill/>
          <a:ln w="9525">
            <a:solidFill>
              <a:srgbClr val="EAEAEA"/>
            </a:solidFill>
            <a:round/>
            <a:headEnd/>
            <a:tailEnd/>
          </a:ln>
          <a:effectLst/>
        </p:spPr>
        <p:txBody>
          <a:bodyPr/>
          <a:lstStyle/>
          <a:p>
            <a:endParaRPr lang="ja-JP" altLang="en-US"/>
          </a:p>
        </p:txBody>
      </p:sp>
      <p:sp>
        <p:nvSpPr>
          <p:cNvPr id="1093" name="Line 69"/>
          <p:cNvSpPr>
            <a:spLocks noChangeShapeType="1"/>
          </p:cNvSpPr>
          <p:nvPr/>
        </p:nvSpPr>
        <p:spPr bwMode="auto">
          <a:xfrm>
            <a:off x="8816975" y="3643313"/>
            <a:ext cx="144463" cy="0"/>
          </a:xfrm>
          <a:prstGeom prst="line">
            <a:avLst/>
          </a:prstGeom>
          <a:noFill/>
          <a:ln w="9525">
            <a:solidFill>
              <a:srgbClr val="EAEAEA"/>
            </a:solidFill>
            <a:round/>
            <a:headEnd/>
            <a:tailEnd/>
          </a:ln>
          <a:effectLst/>
        </p:spPr>
        <p:txBody>
          <a:bodyPr/>
          <a:lstStyle/>
          <a:p>
            <a:endParaRPr lang="ja-JP" altLang="en-US"/>
          </a:p>
        </p:txBody>
      </p:sp>
      <p:sp>
        <p:nvSpPr>
          <p:cNvPr id="1094" name="Line 70"/>
          <p:cNvSpPr>
            <a:spLocks noChangeShapeType="1"/>
          </p:cNvSpPr>
          <p:nvPr/>
        </p:nvSpPr>
        <p:spPr bwMode="auto">
          <a:xfrm>
            <a:off x="8816975" y="4075113"/>
            <a:ext cx="144463" cy="0"/>
          </a:xfrm>
          <a:prstGeom prst="line">
            <a:avLst/>
          </a:prstGeom>
          <a:noFill/>
          <a:ln w="9525">
            <a:solidFill>
              <a:srgbClr val="EAEAEA"/>
            </a:solidFill>
            <a:round/>
            <a:headEnd/>
            <a:tailEnd/>
          </a:ln>
          <a:effectLst/>
        </p:spPr>
        <p:txBody>
          <a:bodyPr/>
          <a:lstStyle/>
          <a:p>
            <a:endParaRPr lang="ja-JP" altLang="en-US"/>
          </a:p>
        </p:txBody>
      </p:sp>
      <p:sp>
        <p:nvSpPr>
          <p:cNvPr id="1095" name="Line 71"/>
          <p:cNvSpPr>
            <a:spLocks noChangeShapeType="1"/>
          </p:cNvSpPr>
          <p:nvPr/>
        </p:nvSpPr>
        <p:spPr bwMode="auto">
          <a:xfrm>
            <a:off x="8816975" y="4506913"/>
            <a:ext cx="144463" cy="0"/>
          </a:xfrm>
          <a:prstGeom prst="line">
            <a:avLst/>
          </a:prstGeom>
          <a:noFill/>
          <a:ln w="9525">
            <a:solidFill>
              <a:srgbClr val="EAEAEA"/>
            </a:solidFill>
            <a:round/>
            <a:headEnd/>
            <a:tailEnd/>
          </a:ln>
          <a:effectLst/>
        </p:spPr>
        <p:txBody>
          <a:bodyPr/>
          <a:lstStyle/>
          <a:p>
            <a:endParaRPr lang="ja-JP" altLang="en-US"/>
          </a:p>
        </p:txBody>
      </p:sp>
      <p:sp>
        <p:nvSpPr>
          <p:cNvPr id="1096" name="Line 72"/>
          <p:cNvSpPr>
            <a:spLocks noChangeShapeType="1"/>
          </p:cNvSpPr>
          <p:nvPr/>
        </p:nvSpPr>
        <p:spPr bwMode="auto">
          <a:xfrm>
            <a:off x="8816975" y="4938713"/>
            <a:ext cx="144463" cy="0"/>
          </a:xfrm>
          <a:prstGeom prst="line">
            <a:avLst/>
          </a:prstGeom>
          <a:noFill/>
          <a:ln w="9525">
            <a:solidFill>
              <a:srgbClr val="EAEAEA"/>
            </a:solidFill>
            <a:round/>
            <a:headEnd/>
            <a:tailEnd/>
          </a:ln>
          <a:effectLst/>
        </p:spPr>
        <p:txBody>
          <a:bodyPr/>
          <a:lstStyle/>
          <a:p>
            <a:endParaRPr lang="ja-JP" altLang="en-US"/>
          </a:p>
        </p:txBody>
      </p:sp>
      <p:sp>
        <p:nvSpPr>
          <p:cNvPr id="1097" name="Line 73"/>
          <p:cNvSpPr>
            <a:spLocks noChangeShapeType="1"/>
          </p:cNvSpPr>
          <p:nvPr/>
        </p:nvSpPr>
        <p:spPr bwMode="auto">
          <a:xfrm>
            <a:off x="8961438" y="5083175"/>
            <a:ext cx="73025" cy="0"/>
          </a:xfrm>
          <a:prstGeom prst="line">
            <a:avLst/>
          </a:prstGeom>
          <a:noFill/>
          <a:ln w="9525">
            <a:solidFill>
              <a:srgbClr val="EAEAEA"/>
            </a:solidFill>
            <a:round/>
            <a:headEnd/>
            <a:tailEnd/>
          </a:ln>
          <a:effectLst/>
        </p:spPr>
        <p:txBody>
          <a:bodyPr/>
          <a:lstStyle/>
          <a:p>
            <a:endParaRPr lang="ja-JP"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fontAlgn="base" hangingPunct="1">
        <a:spcBef>
          <a:spcPct val="0"/>
        </a:spcBef>
        <a:spcAft>
          <a:spcPct val="0"/>
        </a:spcAft>
        <a:defRPr kumimoji="1" sz="44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Arial" charset="0"/>
          <a:ea typeface="ＭＳ Ｐゴシック" charset="-128"/>
        </a:defRPr>
      </a:lvl2pPr>
      <a:lvl3pPr algn="l" rtl="0" eaLnBrk="1" fontAlgn="base" hangingPunct="1">
        <a:spcBef>
          <a:spcPct val="0"/>
        </a:spcBef>
        <a:spcAft>
          <a:spcPct val="0"/>
        </a:spcAft>
        <a:defRPr kumimoji="1" sz="4400">
          <a:solidFill>
            <a:schemeClr val="tx2"/>
          </a:solidFill>
          <a:latin typeface="Arial" charset="0"/>
          <a:ea typeface="ＭＳ Ｐゴシック" charset="-128"/>
        </a:defRPr>
      </a:lvl3pPr>
      <a:lvl4pPr algn="l" rtl="0" eaLnBrk="1" fontAlgn="base" hangingPunct="1">
        <a:spcBef>
          <a:spcPct val="0"/>
        </a:spcBef>
        <a:spcAft>
          <a:spcPct val="0"/>
        </a:spcAft>
        <a:defRPr kumimoji="1" sz="4400">
          <a:solidFill>
            <a:schemeClr val="tx2"/>
          </a:solidFill>
          <a:latin typeface="Arial" charset="0"/>
          <a:ea typeface="ＭＳ Ｐゴシック" charset="-128"/>
        </a:defRPr>
      </a:lvl4pPr>
      <a:lvl5pPr algn="l"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1800">
          <a:solidFill>
            <a:schemeClr val="tx1"/>
          </a:solidFill>
          <a:latin typeface="+mn-lt"/>
          <a:ea typeface="+mn-ea"/>
        </a:defRPr>
      </a:lvl2pPr>
      <a:lvl3pPr marL="1143000" indent="-228600" algn="l" rtl="0" eaLnBrk="1" fontAlgn="base" hangingPunct="1">
        <a:spcBef>
          <a:spcPct val="20000"/>
        </a:spcBef>
        <a:spcAft>
          <a:spcPct val="0"/>
        </a:spcAft>
        <a:buChar char="•"/>
        <a:defRPr kumimoji="1" sz="18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8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Team </a:t>
            </a:r>
            <a:r>
              <a:rPr kumimoji="1" lang="en-US" altLang="ja-JP" dirty="0" err="1" smtClean="0"/>
              <a:t>ksk</a:t>
            </a:r>
            <a:r>
              <a:rPr lang="ja-JP" altLang="en-US" dirty="0" smtClean="0"/>
              <a:t> 班 第</a:t>
            </a:r>
            <a:r>
              <a:rPr lang="en-US" altLang="ja-JP" dirty="0" smtClean="0"/>
              <a:t>7</a:t>
            </a:r>
            <a:r>
              <a:rPr lang="ja-JP" altLang="en-US" dirty="0" smtClean="0"/>
              <a:t>回報告</a:t>
            </a:r>
            <a:endParaRPr kumimoji="1" lang="ja-JP" altLang="en-US" dirty="0"/>
          </a:p>
        </p:txBody>
      </p:sp>
      <p:sp>
        <p:nvSpPr>
          <p:cNvPr id="3" name="サブタイトル 2"/>
          <p:cNvSpPr>
            <a:spLocks noGrp="1"/>
          </p:cNvSpPr>
          <p:nvPr>
            <p:ph type="subTitle" idx="1"/>
          </p:nvPr>
        </p:nvSpPr>
        <p:spPr>
          <a:xfrm>
            <a:off x="2357422" y="3908425"/>
            <a:ext cx="6383353" cy="1806591"/>
          </a:xfrm>
        </p:spPr>
        <p:txBody>
          <a:bodyPr/>
          <a:lstStyle/>
          <a:p>
            <a:r>
              <a:rPr lang="ja-JP" altLang="en-US" dirty="0" smtClean="0"/>
              <a:t>班長・発表</a:t>
            </a:r>
            <a:r>
              <a:rPr lang="en-US" altLang="ja-JP" dirty="0" smtClean="0"/>
              <a:t>:</a:t>
            </a:r>
            <a:r>
              <a:rPr lang="ja-JP" altLang="en-US" dirty="0" smtClean="0"/>
              <a:t>中村</a:t>
            </a:r>
            <a:r>
              <a:rPr lang="en-US" altLang="ja-JP" dirty="0" smtClean="0"/>
              <a:t>(</a:t>
            </a:r>
            <a:r>
              <a:rPr lang="en-US" altLang="ja-JP" dirty="0" err="1" smtClean="0"/>
              <a:t>xyx</a:t>
            </a:r>
            <a:r>
              <a:rPr lang="en-US" altLang="ja-JP" dirty="0" smtClean="0"/>
              <a:t>)</a:t>
            </a:r>
            <a:r>
              <a:rPr lang="ja-JP" altLang="en-US" dirty="0" smtClean="0"/>
              <a:t> </a:t>
            </a:r>
            <a:endParaRPr lang="en-US" altLang="ja-JP" dirty="0" smtClean="0"/>
          </a:p>
          <a:p>
            <a:r>
              <a:rPr lang="ja-JP" altLang="en-US" dirty="0" smtClean="0"/>
              <a:t>岩田</a:t>
            </a:r>
            <a:r>
              <a:rPr lang="en-US" altLang="ja-JP" dirty="0" smtClean="0"/>
              <a:t>(</a:t>
            </a:r>
            <a:r>
              <a:rPr lang="en-US" altLang="ja-JP" dirty="0" err="1" smtClean="0"/>
              <a:t>wata</a:t>
            </a:r>
            <a:r>
              <a:rPr lang="en-US" altLang="ja-JP" dirty="0" smtClean="0"/>
              <a:t>) </a:t>
            </a:r>
            <a:r>
              <a:rPr lang="ja-JP" altLang="en-US" dirty="0" smtClean="0"/>
              <a:t>畔柳</a:t>
            </a:r>
            <a:r>
              <a:rPr lang="en-US" altLang="ja-JP" dirty="0" smtClean="0"/>
              <a:t>(</a:t>
            </a:r>
            <a:r>
              <a:rPr lang="en-US" altLang="ja-JP" dirty="0" err="1" smtClean="0"/>
              <a:t>ksk</a:t>
            </a:r>
            <a:r>
              <a:rPr lang="en-US" altLang="ja-JP" dirty="0" smtClean="0"/>
              <a:t>)</a:t>
            </a:r>
          </a:p>
          <a:p>
            <a:r>
              <a:rPr lang="ja-JP" altLang="en-US" dirty="0" smtClean="0"/>
              <a:t>秋葉</a:t>
            </a:r>
            <a:r>
              <a:rPr lang="en-US" altLang="ja-JP" dirty="0" smtClean="0"/>
              <a:t>(</a:t>
            </a:r>
            <a:r>
              <a:rPr lang="en-US" altLang="ja-JP" dirty="0" err="1" smtClean="0"/>
              <a:t>iwi</a:t>
            </a:r>
            <a:r>
              <a:rPr lang="en-US" altLang="ja-JP" dirty="0" smtClean="0"/>
              <a:t>) </a:t>
            </a:r>
            <a:r>
              <a:rPr lang="ja-JP" altLang="en-US" dirty="0" smtClean="0"/>
              <a:t>太田</a:t>
            </a:r>
            <a:r>
              <a:rPr lang="en-US" altLang="ja-JP" dirty="0" smtClean="0"/>
              <a:t>(</a:t>
            </a:r>
            <a:r>
              <a:rPr lang="en-US" altLang="ja-JP" dirty="0" err="1" smtClean="0"/>
              <a:t>hota</a:t>
            </a:r>
            <a:r>
              <a:rPr lang="en-US" altLang="ja-JP" dirty="0" smtClean="0"/>
              <a:t>)</a:t>
            </a:r>
            <a:r>
              <a:rPr lang="ja-JP" altLang="en-US" dirty="0" smtClean="0"/>
              <a:t>梁</a:t>
            </a:r>
            <a:r>
              <a:rPr lang="en-US" altLang="ja-JP" dirty="0" smtClean="0"/>
              <a:t>(</a:t>
            </a:r>
            <a:r>
              <a:rPr lang="en-US" altLang="ja-JP" dirty="0" err="1" smtClean="0"/>
              <a:t>ageha</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lstStyle/>
          <a:p>
            <a:pPr lvl="1"/>
            <a:r>
              <a:rPr lang="ja-JP" altLang="en-US" dirty="0" smtClean="0"/>
              <a:t>これだけ聞くと当たり前に見えるが、制御線の定義を各メーカーが解釈したときに、クロスケーブルの仕様がメーカー間で多少違いが出てきてしまったわ</a:t>
            </a:r>
            <a:endParaRPr lang="en-US" altLang="ja-JP" dirty="0" smtClean="0"/>
          </a:p>
          <a:p>
            <a:pPr lvl="1">
              <a:buNone/>
            </a:pPr>
            <a:r>
              <a:rPr lang="en-US" altLang="ja-JP" dirty="0" smtClean="0"/>
              <a:t>	</a:t>
            </a:r>
            <a:r>
              <a:rPr lang="ja-JP" altLang="en-US" dirty="0" smtClean="0"/>
              <a:t>これが制御線を使うのをお勧めできない理由のひとつよ</a:t>
            </a:r>
          </a:p>
          <a:p>
            <a:pPr lvl="1"/>
            <a:r>
              <a:rPr lang="ja-JP" altLang="en-US" dirty="0" smtClean="0"/>
              <a:t>ちなみに筆者</a:t>
            </a:r>
            <a:r>
              <a:rPr lang="en-US" altLang="ja-JP" dirty="0" smtClean="0"/>
              <a:t>(</a:t>
            </a:r>
            <a:r>
              <a:rPr lang="en-US" altLang="ja-JP" dirty="0" err="1" smtClean="0"/>
              <a:t>xyx</a:t>
            </a:r>
            <a:r>
              <a:rPr lang="en-US" altLang="ja-JP" dirty="0" smtClean="0"/>
              <a:t>)</a:t>
            </a:r>
            <a:r>
              <a:rPr lang="ja-JP" altLang="en-US" dirty="0" smtClean="0"/>
              <a:t>さんは、</a:t>
            </a:r>
            <a:r>
              <a:rPr lang="en-US" altLang="ja-JP" dirty="0" smtClean="0"/>
              <a:t>Model </a:t>
            </a:r>
            <a:r>
              <a:rPr lang="en-US" altLang="ja-JP" dirty="0" err="1" smtClean="0"/>
              <a:t>Sim</a:t>
            </a:r>
            <a:r>
              <a:rPr lang="ja-JP" altLang="en-US" dirty="0" smtClean="0"/>
              <a:t>上でストレートケーブルでモジュールをつなげてしまうというミスをして、数時間ぐらいはまっていたことがあるらしいわ、みんなは注意</a:t>
            </a:r>
            <a:endParaRPr lang="en-US" altLang="ja-JP" dirty="0" smtClean="0"/>
          </a:p>
          <a:p>
            <a:pPr lvl="1">
              <a:buNone/>
            </a:pPr>
            <a:r>
              <a:rPr lang="en-US" altLang="ja-JP" dirty="0" smtClean="0"/>
              <a:t>	</a:t>
            </a:r>
            <a:r>
              <a:rPr lang="ja-JP" altLang="en-US" dirty="0" smtClean="0"/>
              <a:t>するといいわね</a:t>
            </a:r>
            <a:endParaRPr lang="en-US" altLang="ja-JP" dirty="0" smtClean="0"/>
          </a:p>
          <a:p>
            <a:pPr lvl="1">
              <a:buNone/>
            </a:pPr>
            <a:r>
              <a:rPr lang="en-US" altLang="ja-JP" dirty="0" smtClean="0"/>
              <a:t>	(out </a:t>
            </a:r>
            <a:r>
              <a:rPr lang="ja-JP" altLang="en-US" dirty="0" smtClean="0"/>
              <a:t>と </a:t>
            </a:r>
            <a:r>
              <a:rPr lang="en-US" altLang="ja-JP" dirty="0" smtClean="0"/>
              <a:t>out</a:t>
            </a:r>
            <a:r>
              <a:rPr lang="ja-JP" altLang="en-US" dirty="0" smtClean="0"/>
              <a:t>をつないだら警告してよ</a:t>
            </a:r>
            <a:r>
              <a:rPr lang="en-US" altLang="ja-JP" dirty="0" err="1" smtClean="0"/>
              <a:t>ModelSim</a:t>
            </a:r>
            <a:r>
              <a:rPr lang="ja-JP" altLang="en-US" dirty="0" err="1" smtClean="0"/>
              <a:t>さん</a:t>
            </a:r>
            <a:r>
              <a:rPr lang="en-US" altLang="ja-JP" dirty="0" smtClean="0"/>
              <a:t>)</a:t>
            </a:r>
          </a:p>
          <a:p>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(4)</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通信速度</a:t>
            </a:r>
          </a:p>
          <a:p>
            <a:pPr lvl="1"/>
            <a:r>
              <a:rPr lang="ja-JP" altLang="en-US" dirty="0" smtClean="0"/>
              <a:t>当初の規格では、かなりの低速通信用として開発されたため、</a:t>
            </a:r>
            <a:r>
              <a:rPr lang="en-US" altLang="ja-JP" dirty="0" smtClean="0"/>
              <a:t>baud rate(</a:t>
            </a:r>
            <a:r>
              <a:rPr lang="ja-JP" altLang="en-US" dirty="0" smtClean="0"/>
              <a:t>本当は違うが、通信速度と同義と見てよい</a:t>
            </a:r>
            <a:r>
              <a:rPr lang="en-US" altLang="ja-JP" dirty="0" smtClean="0"/>
              <a:t>)</a:t>
            </a:r>
            <a:r>
              <a:rPr lang="ja-JP" altLang="en-US" dirty="0" smtClean="0"/>
              <a:t>は、</a:t>
            </a:r>
            <a:r>
              <a:rPr lang="en-US" altLang="ja-JP" dirty="0" smtClean="0"/>
              <a:t>110bps(bit/s) -- 9600bps</a:t>
            </a:r>
            <a:r>
              <a:rPr lang="ja-JP" altLang="en-US" dirty="0" smtClean="0"/>
              <a:t>で策定されたわ</a:t>
            </a:r>
          </a:p>
          <a:p>
            <a:pPr lvl="1"/>
            <a:r>
              <a:rPr lang="ja-JP" altLang="en-US" dirty="0" smtClean="0"/>
              <a:t>これが、ある程度時間がたつと、遅すぎるということで</a:t>
            </a:r>
            <a:r>
              <a:rPr lang="en-US" altLang="ja-JP" dirty="0" smtClean="0"/>
              <a:t>14400bps,28800bps</a:t>
            </a:r>
            <a:r>
              <a:rPr lang="ja-JP" altLang="en-US" dirty="0" smtClean="0"/>
              <a:t>が使われるようになって、</a:t>
            </a:r>
          </a:p>
          <a:p>
            <a:pPr lvl="1"/>
            <a:r>
              <a:rPr lang="ja-JP" altLang="en-US" dirty="0" smtClean="0"/>
              <a:t>さらに時間がたって、</a:t>
            </a:r>
            <a:r>
              <a:rPr lang="en-US" altLang="ja-JP" dirty="0" smtClean="0"/>
              <a:t>115200bps</a:t>
            </a:r>
            <a:r>
              <a:rPr lang="ja-JP" altLang="en-US" dirty="0" smtClean="0"/>
              <a:t>が策定されて、</a:t>
            </a:r>
          </a:p>
          <a:p>
            <a:pPr lvl="1"/>
            <a:r>
              <a:rPr lang="ja-JP" altLang="en-US" dirty="0" smtClean="0"/>
              <a:t>最終的に、</a:t>
            </a:r>
            <a:r>
              <a:rPr lang="en-US" altLang="ja-JP" dirty="0" smtClean="0"/>
              <a:t>Windows</a:t>
            </a:r>
            <a:r>
              <a:rPr lang="ja-JP" altLang="en-US" dirty="0" smtClean="0"/>
              <a:t>などで、その</a:t>
            </a:r>
            <a:r>
              <a:rPr lang="ja-JP" altLang="en-US" dirty="0" err="1" smtClean="0"/>
              <a:t>倍倍</a:t>
            </a:r>
            <a:r>
              <a:rPr lang="ja-JP" altLang="en-US" dirty="0" smtClean="0"/>
              <a:t>である、</a:t>
            </a:r>
            <a:r>
              <a:rPr lang="en-US" altLang="ja-JP" dirty="0" smtClean="0"/>
              <a:t>230400bps,460800bps,921600bps</a:t>
            </a:r>
            <a:r>
              <a:rPr lang="ja-JP" altLang="en-US" dirty="0" smtClean="0"/>
              <a:t>が策定され</a:t>
            </a:r>
            <a:endParaRPr lang="en-US" altLang="ja-JP" dirty="0" smtClean="0"/>
          </a:p>
          <a:p>
            <a:pPr lvl="1">
              <a:buNone/>
            </a:pPr>
            <a:r>
              <a:rPr lang="en-US" altLang="ja-JP" dirty="0" smtClean="0"/>
              <a:t>	</a:t>
            </a:r>
            <a:r>
              <a:rPr lang="ja-JP" altLang="en-US" dirty="0" err="1" smtClean="0"/>
              <a:t>たわ</a:t>
            </a:r>
            <a:endParaRPr lang="ja-JP"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(5)</a:t>
            </a:r>
            <a:endParaRPr kumimoji="1" lang="ja-JP" altLang="en-US" dirty="0"/>
          </a:p>
        </p:txBody>
      </p:sp>
      <p:sp>
        <p:nvSpPr>
          <p:cNvPr id="3" name="コンテンツ プレースホルダ 2"/>
          <p:cNvSpPr>
            <a:spLocks noGrp="1"/>
          </p:cNvSpPr>
          <p:nvPr>
            <p:ph idx="1"/>
          </p:nvPr>
        </p:nvSpPr>
        <p:spPr/>
        <p:txBody>
          <a:bodyPr/>
          <a:lstStyle/>
          <a:p>
            <a:pPr lvl="1"/>
            <a:r>
              <a:rPr lang="ja-JP" altLang="en-US" dirty="0" smtClean="0"/>
              <a:t>学科</a:t>
            </a:r>
            <a:r>
              <a:rPr lang="en-US" altLang="ja-JP" dirty="0" smtClean="0"/>
              <a:t>PC</a:t>
            </a:r>
            <a:r>
              <a:rPr lang="ja-JP" altLang="en-US" dirty="0" smtClean="0"/>
              <a:t>や筆者</a:t>
            </a:r>
            <a:r>
              <a:rPr lang="en-US" altLang="ja-JP" dirty="0" smtClean="0"/>
              <a:t>(</a:t>
            </a:r>
            <a:r>
              <a:rPr lang="en-US" altLang="ja-JP" dirty="0" err="1" smtClean="0"/>
              <a:t>xyx</a:t>
            </a:r>
            <a:r>
              <a:rPr lang="en-US" altLang="ja-JP" dirty="0" smtClean="0"/>
              <a:t>)</a:t>
            </a:r>
            <a:r>
              <a:rPr lang="ja-JP" altLang="en-US" dirty="0" err="1" smtClean="0"/>
              <a:t>さんの</a:t>
            </a:r>
            <a:r>
              <a:rPr lang="en-US" altLang="ja-JP" dirty="0" smtClean="0"/>
              <a:t>PC</a:t>
            </a:r>
            <a:r>
              <a:rPr lang="ja-JP" altLang="en-US" dirty="0" smtClean="0"/>
              <a:t>の後ろについているシリアルポートは、多分</a:t>
            </a:r>
            <a:r>
              <a:rPr lang="en-US" altLang="ja-JP" dirty="0" smtClean="0"/>
              <a:t>115200bps</a:t>
            </a:r>
            <a:r>
              <a:rPr lang="ja-JP" altLang="en-US" dirty="0" smtClean="0"/>
              <a:t>が上限よ</a:t>
            </a:r>
            <a:r>
              <a:rPr lang="en-US" altLang="ja-JP" dirty="0" smtClean="0"/>
              <a:t>(</a:t>
            </a:r>
            <a:r>
              <a:rPr lang="ja-JP" altLang="en-US" dirty="0" smtClean="0"/>
              <a:t>デバイスドライバ見てください</a:t>
            </a:r>
            <a:r>
              <a:rPr lang="en-US" altLang="ja-JP" dirty="0" smtClean="0"/>
              <a:t>)</a:t>
            </a:r>
          </a:p>
          <a:p>
            <a:pPr lvl="2"/>
            <a:r>
              <a:rPr lang="ja-JP" altLang="en-US" dirty="0" smtClean="0"/>
              <a:t>それ以上の速さでは本来プログラムで開けないはずなんだけど、</a:t>
            </a:r>
            <a:r>
              <a:rPr lang="en-US" altLang="ja-JP" dirty="0" err="1" smtClean="0"/>
              <a:t>TeraTerm</a:t>
            </a:r>
            <a:r>
              <a:rPr lang="ja-JP" altLang="en-US" dirty="0" smtClean="0"/>
              <a:t>では何をしているのか知らないけど、それ以上の速度で通信できているように見えるわ</a:t>
            </a:r>
            <a:endParaRPr lang="en-US" altLang="ja-JP" dirty="0" smtClean="0"/>
          </a:p>
          <a:p>
            <a:pPr lvl="2">
              <a:buNone/>
            </a:pPr>
            <a:r>
              <a:rPr lang="en-US" altLang="ja-JP" dirty="0" smtClean="0"/>
              <a:t>	(</a:t>
            </a:r>
            <a:r>
              <a:rPr lang="ja-JP" altLang="en-US" dirty="0" smtClean="0"/>
              <a:t>多分実際にはその速度でやり取りしていないの</a:t>
            </a:r>
            <a:endParaRPr lang="en-US" altLang="ja-JP" dirty="0" smtClean="0"/>
          </a:p>
          <a:p>
            <a:pPr lvl="2">
              <a:buNone/>
            </a:pPr>
            <a:r>
              <a:rPr lang="en-US" altLang="ja-JP" dirty="0" smtClean="0"/>
              <a:t>	</a:t>
            </a:r>
            <a:r>
              <a:rPr lang="ja-JP" altLang="en-US" dirty="0" smtClean="0"/>
              <a:t>だと思うわ</a:t>
            </a:r>
            <a:r>
              <a:rPr lang="en-US" altLang="ja-JP" dirty="0" smtClean="0"/>
              <a:t>)</a:t>
            </a:r>
          </a:p>
          <a:p>
            <a:pPr lvl="1"/>
            <a:r>
              <a:rPr lang="ja-JP" altLang="en-US" dirty="0" smtClean="0"/>
              <a:t>ぷｎ</a:t>
            </a:r>
            <a:r>
              <a:rPr lang="en-US" altLang="ja-JP" dirty="0" smtClean="0"/>
              <a:t>…</a:t>
            </a:r>
            <a:r>
              <a:rPr lang="ja-JP" altLang="en-US" dirty="0" smtClean="0"/>
              <a:t>コホン、入江先生の貸してくれたシリアル</a:t>
            </a:r>
            <a:endParaRPr lang="en-US" altLang="ja-JP" dirty="0" smtClean="0"/>
          </a:p>
          <a:p>
            <a:pPr lvl="1">
              <a:buNone/>
            </a:pPr>
            <a:r>
              <a:rPr lang="en-US" altLang="ja-JP" dirty="0" smtClean="0"/>
              <a:t>	2USB</a:t>
            </a:r>
            <a:r>
              <a:rPr lang="ja-JP" altLang="en-US" dirty="0" smtClean="0"/>
              <a:t>を使うと、送信は</a:t>
            </a:r>
            <a:r>
              <a:rPr lang="en-US" altLang="ja-JP" dirty="0" smtClean="0"/>
              <a:t>921600bps</a:t>
            </a:r>
            <a:r>
              <a:rPr lang="ja-JP" altLang="en-US" dirty="0" err="1" smtClean="0"/>
              <a:t>まで</a:t>
            </a:r>
            <a:r>
              <a:rPr lang="ja-JP" altLang="en-US" dirty="0" smtClean="0"/>
              <a:t>いけて、</a:t>
            </a:r>
            <a:endParaRPr lang="en-US" altLang="ja-JP" dirty="0" smtClean="0"/>
          </a:p>
          <a:p>
            <a:pPr lvl="1">
              <a:buNone/>
            </a:pPr>
            <a:r>
              <a:rPr lang="en-US" altLang="ja-JP" dirty="0" smtClean="0"/>
              <a:t>	</a:t>
            </a:r>
            <a:r>
              <a:rPr lang="ja-JP" altLang="en-US" dirty="0" smtClean="0"/>
              <a:t>受信は</a:t>
            </a:r>
            <a:r>
              <a:rPr lang="en-US" altLang="ja-JP" dirty="0" smtClean="0"/>
              <a:t>460800bps</a:t>
            </a:r>
            <a:r>
              <a:rPr lang="ja-JP" altLang="en-US" dirty="0" err="1" smtClean="0"/>
              <a:t>まで</a:t>
            </a:r>
            <a:r>
              <a:rPr lang="ja-JP" altLang="en-US" dirty="0" smtClean="0"/>
              <a:t>いけるわ</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(6)</a:t>
            </a:r>
            <a:endParaRPr kumimoji="1" lang="ja-JP" altLang="en-US" dirty="0"/>
          </a:p>
        </p:txBody>
      </p:sp>
      <p:sp>
        <p:nvSpPr>
          <p:cNvPr id="3" name="コンテンツ プレースホルダ 2"/>
          <p:cNvSpPr>
            <a:spLocks noGrp="1"/>
          </p:cNvSpPr>
          <p:nvPr>
            <p:ph idx="1"/>
          </p:nvPr>
        </p:nvSpPr>
        <p:spPr/>
        <p:txBody>
          <a:bodyPr/>
          <a:lstStyle/>
          <a:p>
            <a:pPr lvl="1"/>
            <a:r>
              <a:rPr lang="ja-JP" altLang="en-US" dirty="0" smtClean="0"/>
              <a:t>最も性能の高いシリアル</a:t>
            </a:r>
            <a:r>
              <a:rPr lang="en-US" altLang="ja-JP" dirty="0" smtClean="0"/>
              <a:t>2USB</a:t>
            </a:r>
            <a:r>
              <a:rPr lang="ja-JP" altLang="en-US" dirty="0" smtClean="0"/>
              <a:t>を使うと</a:t>
            </a:r>
            <a:r>
              <a:rPr lang="en-US" altLang="ja-JP" dirty="0" smtClean="0"/>
              <a:t>921600bps≒1Mbps</a:t>
            </a:r>
            <a:r>
              <a:rPr lang="ja-JP" altLang="en-US" dirty="0" err="1" smtClean="0"/>
              <a:t>まで</a:t>
            </a:r>
            <a:r>
              <a:rPr lang="ja-JP" altLang="en-US" dirty="0" smtClean="0"/>
              <a:t>出せるという噂もあるわ</a:t>
            </a:r>
            <a:endParaRPr lang="en-US" altLang="ja-JP" dirty="0" smtClean="0"/>
          </a:p>
          <a:p>
            <a:pPr lvl="1"/>
            <a:endParaRPr lang="ja-JP" altLang="en-US" dirty="0" smtClean="0"/>
          </a:p>
          <a:p>
            <a:pPr lvl="1"/>
            <a:r>
              <a:rPr lang="ja-JP" altLang="en-US" dirty="0" smtClean="0"/>
              <a:t>ちなみに、</a:t>
            </a:r>
            <a:r>
              <a:rPr lang="en-US" altLang="ja-JP" dirty="0" smtClean="0"/>
              <a:t>921600bps</a:t>
            </a:r>
            <a:r>
              <a:rPr lang="ja-JP" altLang="en-US" dirty="0" smtClean="0"/>
              <a:t>で</a:t>
            </a:r>
            <a:r>
              <a:rPr lang="en-US" altLang="ja-JP" dirty="0" smtClean="0"/>
              <a:t>contest.sld</a:t>
            </a:r>
            <a:r>
              <a:rPr lang="ja-JP" altLang="en-US" dirty="0" smtClean="0"/>
              <a:t>を実行すると、</a:t>
            </a:r>
            <a:r>
              <a:rPr lang="en-US" altLang="ja-JP" dirty="0" smtClean="0"/>
              <a:t>IO</a:t>
            </a:r>
            <a:r>
              <a:rPr lang="ja-JP" altLang="en-US" dirty="0" err="1" smtClean="0"/>
              <a:t>だけ</a:t>
            </a:r>
            <a:r>
              <a:rPr lang="ja-JP" altLang="en-US" dirty="0" smtClean="0"/>
              <a:t>で</a:t>
            </a:r>
            <a:r>
              <a:rPr lang="en-US" altLang="ja-JP" dirty="0" smtClean="0"/>
              <a:t>0.5s</a:t>
            </a:r>
            <a:r>
              <a:rPr lang="ja-JP" altLang="en-US" dirty="0" smtClean="0"/>
              <a:t>かかるわ</a:t>
            </a:r>
          </a:p>
          <a:p>
            <a:pPr lvl="1"/>
            <a:r>
              <a:rPr lang="en-US" altLang="ja-JP" dirty="0" smtClean="0"/>
              <a:t>FPGA</a:t>
            </a:r>
            <a:r>
              <a:rPr lang="ja-JP" altLang="en-US" dirty="0" smtClean="0"/>
              <a:t>基板の方が圧倒的に性能が高いから、たとえ</a:t>
            </a:r>
            <a:r>
              <a:rPr lang="en-US" altLang="ja-JP" dirty="0" smtClean="0"/>
              <a:t>921600bps</a:t>
            </a:r>
            <a:r>
              <a:rPr lang="ja-JP" altLang="en-US" dirty="0" smtClean="0"/>
              <a:t>でも余裕で受信できるわ</a:t>
            </a:r>
            <a:endParaRPr lang="en-US" altLang="ja-JP" dirty="0" smtClean="0"/>
          </a:p>
          <a:p>
            <a:pPr lvl="1">
              <a:buNone/>
            </a:pPr>
            <a:r>
              <a:rPr lang="en-US" altLang="ja-JP" dirty="0" smtClean="0"/>
              <a:t>	(</a:t>
            </a:r>
            <a:r>
              <a:rPr lang="ja-JP" altLang="en-US" dirty="0" smtClean="0"/>
              <a:t>数十</a:t>
            </a:r>
            <a:r>
              <a:rPr lang="en-US" altLang="ja-JP" dirty="0" smtClean="0"/>
              <a:t>--</a:t>
            </a:r>
            <a:r>
              <a:rPr lang="ja-JP" altLang="en-US" dirty="0" smtClean="0"/>
              <a:t>数百クロックかかる</a:t>
            </a:r>
            <a:r>
              <a:rPr lang="en-US" altLang="ja-JP" dirty="0" smtClean="0"/>
              <a:t>)</a:t>
            </a:r>
          </a:p>
          <a:p>
            <a:pPr lvl="1"/>
            <a:r>
              <a:rPr lang="ja-JP" altLang="en-US" dirty="0" smtClean="0"/>
              <a:t>ちなみに、</a:t>
            </a:r>
            <a:r>
              <a:rPr lang="en-US" altLang="ja-JP" dirty="0" smtClean="0"/>
              <a:t>USB2.0</a:t>
            </a:r>
            <a:r>
              <a:rPr lang="ja-JP" altLang="en-US" dirty="0" smtClean="0"/>
              <a:t>なら、旧基板でももはやシリ</a:t>
            </a:r>
            <a:endParaRPr lang="en-US" altLang="ja-JP" dirty="0" smtClean="0"/>
          </a:p>
          <a:p>
            <a:pPr lvl="1">
              <a:buNone/>
            </a:pPr>
            <a:r>
              <a:rPr lang="en-US" altLang="ja-JP" dirty="0" smtClean="0"/>
              <a:t>	</a:t>
            </a:r>
            <a:r>
              <a:rPr lang="ja-JP" altLang="en-US" dirty="0" smtClean="0"/>
              <a:t>アルの速度が無視できるぐらい速いわ</a:t>
            </a:r>
            <a:endParaRPr lang="en-US" altLang="ja-JP" dirty="0" smtClean="0"/>
          </a:p>
          <a:p>
            <a:pPr lvl="1">
              <a:buNone/>
            </a:pPr>
            <a:r>
              <a:rPr lang="en-US" altLang="ja-JP" dirty="0" smtClean="0"/>
              <a:t>	(</a:t>
            </a:r>
            <a:r>
              <a:rPr lang="ja-JP" altLang="en-US" dirty="0" smtClean="0"/>
              <a:t>旧基板でも概算で</a:t>
            </a:r>
            <a:r>
              <a:rPr lang="en-US" altLang="ja-JP" dirty="0" smtClean="0"/>
              <a:t>50Mbps)</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(7)</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信号の規格</a:t>
            </a:r>
          </a:p>
          <a:p>
            <a:pPr lvl="1"/>
            <a:r>
              <a:rPr lang="ja-JP" altLang="en-US" dirty="0" smtClean="0"/>
              <a:t>以下のように信号と電圧が対応しているわ</a:t>
            </a:r>
          </a:p>
          <a:p>
            <a:pPr lvl="2"/>
            <a:r>
              <a:rPr lang="en-US" altLang="ja-JP" dirty="0" smtClean="0"/>
              <a:t>0:+12V</a:t>
            </a:r>
          </a:p>
          <a:p>
            <a:pPr lvl="2"/>
            <a:r>
              <a:rPr lang="en-US" altLang="ja-JP" dirty="0" smtClean="0"/>
              <a:t>1:-12V</a:t>
            </a:r>
          </a:p>
          <a:p>
            <a:pPr lvl="1"/>
            <a:r>
              <a:rPr lang="ja-JP" altLang="en-US" dirty="0" smtClean="0"/>
              <a:t>拡張基板上に作成する場合は自分で電圧調整のチップを挟む必要があったけど</a:t>
            </a:r>
          </a:p>
          <a:p>
            <a:pPr lvl="1"/>
            <a:r>
              <a:rPr lang="ja-JP" altLang="en-US" dirty="0" smtClean="0"/>
              <a:t>新基板では</a:t>
            </a:r>
            <a:r>
              <a:rPr lang="en-US" altLang="ja-JP" dirty="0" smtClean="0"/>
              <a:t>FPGA</a:t>
            </a:r>
            <a:r>
              <a:rPr lang="ja-JP" altLang="en-US" dirty="0" smtClean="0"/>
              <a:t>のピンが電圧調整の石をはさん</a:t>
            </a:r>
            <a:endParaRPr lang="en-US" altLang="ja-JP" dirty="0" smtClean="0"/>
          </a:p>
          <a:p>
            <a:pPr lvl="1">
              <a:buNone/>
            </a:pPr>
            <a:r>
              <a:rPr lang="en-US" altLang="ja-JP" dirty="0" smtClean="0"/>
              <a:t>	</a:t>
            </a:r>
            <a:r>
              <a:rPr lang="ja-JP" altLang="en-US" dirty="0" smtClean="0"/>
              <a:t>でソケットにつながっているから、何も考えずに</a:t>
            </a:r>
            <a:endParaRPr lang="en-US" altLang="ja-JP" dirty="0" smtClean="0"/>
          </a:p>
          <a:p>
            <a:pPr lvl="1">
              <a:buNone/>
            </a:pPr>
            <a:r>
              <a:rPr lang="en-US" altLang="ja-JP" dirty="0" smtClean="0"/>
              <a:t>	0,1</a:t>
            </a:r>
            <a:r>
              <a:rPr lang="ja-JP" altLang="en-US" dirty="0" smtClean="0"/>
              <a:t>を出力すればよいわ</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(8)</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通信の仕組み</a:t>
            </a:r>
          </a:p>
          <a:p>
            <a:pPr lvl="1"/>
            <a:r>
              <a:rPr lang="ja-JP" altLang="en-US" dirty="0" smtClean="0"/>
              <a:t>受信と送信の原理は同じよ</a:t>
            </a:r>
          </a:p>
          <a:p>
            <a:pPr lvl="1"/>
            <a:r>
              <a:rPr lang="ja-JP" altLang="en-US" dirty="0" smtClean="0"/>
              <a:t>以下のようにデータが流れてくるわ</a:t>
            </a:r>
          </a:p>
          <a:p>
            <a:pPr lvl="2"/>
            <a:r>
              <a:rPr lang="ja-JP" altLang="en-US" dirty="0" smtClean="0"/>
              <a:t>通常時</a:t>
            </a:r>
            <a:r>
              <a:rPr lang="en-US" altLang="ja-JP" dirty="0" smtClean="0"/>
              <a:t>'1'</a:t>
            </a:r>
          </a:p>
          <a:p>
            <a:pPr lvl="2"/>
            <a:r>
              <a:rPr lang="ja-JP" altLang="en-US" dirty="0" smtClean="0"/>
              <a:t>データを送りたいとき</a:t>
            </a:r>
            <a:r>
              <a:rPr lang="en-US" altLang="ja-JP" dirty="0" smtClean="0"/>
              <a:t>:</a:t>
            </a:r>
            <a:r>
              <a:rPr lang="ja-JP" altLang="en-US" dirty="0" smtClean="0"/>
              <a:t>スタートビット</a:t>
            </a:r>
            <a:r>
              <a:rPr lang="en-US" altLang="ja-JP" dirty="0" smtClean="0"/>
              <a:t>('0'</a:t>
            </a:r>
            <a:r>
              <a:rPr lang="ja-JP" altLang="en-US" dirty="0" smtClean="0"/>
              <a:t>が</a:t>
            </a:r>
            <a:r>
              <a:rPr lang="en-US" altLang="ja-JP" dirty="0" smtClean="0"/>
              <a:t>1bit),</a:t>
            </a:r>
            <a:r>
              <a:rPr lang="ja-JP" altLang="en-US" dirty="0" smtClean="0"/>
              <a:t>データビット</a:t>
            </a:r>
            <a:r>
              <a:rPr lang="en-US" altLang="ja-JP" dirty="0" smtClean="0"/>
              <a:t>(7--8bit),</a:t>
            </a:r>
            <a:r>
              <a:rPr lang="ja-JP" altLang="en-US" dirty="0" smtClean="0"/>
              <a:t>パリティビット</a:t>
            </a:r>
            <a:r>
              <a:rPr lang="en-US" altLang="ja-JP" dirty="0" smtClean="0"/>
              <a:t>(0--1bit),</a:t>
            </a:r>
            <a:r>
              <a:rPr lang="ja-JP" altLang="en-US" dirty="0" smtClean="0"/>
              <a:t>ストップビット</a:t>
            </a:r>
            <a:r>
              <a:rPr lang="en-US" altLang="ja-JP" dirty="0" smtClean="0"/>
              <a:t>('1'</a:t>
            </a:r>
            <a:r>
              <a:rPr lang="ja-JP" altLang="en-US" dirty="0" smtClean="0"/>
              <a:t>が</a:t>
            </a:r>
            <a:r>
              <a:rPr lang="en-US" altLang="ja-JP" dirty="0" smtClean="0"/>
              <a:t>1or2bit)</a:t>
            </a:r>
            <a:r>
              <a:rPr lang="ja-JP" altLang="en-US" dirty="0" smtClean="0"/>
              <a:t>の順で流れる</a:t>
            </a:r>
          </a:p>
          <a:p>
            <a:pPr lvl="1"/>
            <a:r>
              <a:rPr lang="ja-JP" altLang="en-US" dirty="0" smtClean="0"/>
              <a:t>パリティを使用するかどうかやストップビット・</a:t>
            </a:r>
            <a:endParaRPr lang="en-US" altLang="ja-JP" dirty="0" smtClean="0"/>
          </a:p>
          <a:p>
            <a:pPr lvl="1">
              <a:buNone/>
            </a:pPr>
            <a:r>
              <a:rPr lang="en-US" altLang="ja-JP" dirty="0" smtClean="0"/>
              <a:t>	</a:t>
            </a:r>
            <a:r>
              <a:rPr lang="ja-JP" altLang="en-US" dirty="0" smtClean="0"/>
              <a:t>データビットをいくつにするかは</a:t>
            </a:r>
            <a:r>
              <a:rPr lang="en-US" altLang="ja-JP" dirty="0" smtClean="0"/>
              <a:t>baud rate</a:t>
            </a:r>
            <a:r>
              <a:rPr lang="ja-JP" altLang="en-US" dirty="0" smtClean="0"/>
              <a:t>と同じ</a:t>
            </a:r>
            <a:endParaRPr lang="en-US" altLang="ja-JP" dirty="0" smtClean="0"/>
          </a:p>
          <a:p>
            <a:pPr lvl="1">
              <a:buNone/>
            </a:pPr>
            <a:r>
              <a:rPr lang="en-US" altLang="ja-JP" dirty="0" smtClean="0"/>
              <a:t>	</a:t>
            </a:r>
            <a:r>
              <a:rPr lang="ja-JP" altLang="en-US" dirty="0" smtClean="0"/>
              <a:t>ように、プログラムでポートを開く際に決められ</a:t>
            </a:r>
            <a:endParaRPr lang="en-US" altLang="ja-JP" dirty="0" smtClean="0"/>
          </a:p>
          <a:p>
            <a:pPr lvl="1">
              <a:buNone/>
            </a:pPr>
            <a:r>
              <a:rPr lang="en-US" altLang="ja-JP" dirty="0" smtClean="0"/>
              <a:t>	</a:t>
            </a:r>
            <a:r>
              <a:rPr lang="ja-JP" altLang="en-US" dirty="0" smtClean="0"/>
              <a:t>るから、好きなものにするとよいわ</a:t>
            </a:r>
            <a:endParaRPr lang="en-US" altLang="ja-JP" dirty="0" smtClean="0"/>
          </a:p>
          <a:p>
            <a:pPr lvl="1">
              <a:buNone/>
            </a:pPr>
            <a:r>
              <a:rPr lang="en-US" altLang="ja-JP" dirty="0" smtClean="0"/>
              <a:t>	(</a:t>
            </a:r>
            <a:r>
              <a:rPr lang="en-US" altLang="ja-JP" dirty="0" err="1" smtClean="0"/>
              <a:t>cserver</a:t>
            </a:r>
            <a:r>
              <a:rPr lang="ja-JP" altLang="en-US" dirty="0" smtClean="0"/>
              <a:t>参照</a:t>
            </a:r>
            <a:r>
              <a:rPr lang="en-US" altLang="ja-JP"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(9)</a:t>
            </a:r>
            <a:endParaRPr kumimoji="1" lang="ja-JP" altLang="en-US" dirty="0"/>
          </a:p>
        </p:txBody>
      </p:sp>
      <p:sp>
        <p:nvSpPr>
          <p:cNvPr id="3" name="コンテンツ プレースホルダ 2"/>
          <p:cNvSpPr>
            <a:spLocks noGrp="1"/>
          </p:cNvSpPr>
          <p:nvPr>
            <p:ph idx="1"/>
          </p:nvPr>
        </p:nvSpPr>
        <p:spPr/>
        <p:txBody>
          <a:bodyPr/>
          <a:lstStyle/>
          <a:p>
            <a:pPr lvl="1"/>
            <a:r>
              <a:rPr lang="ja-JP" altLang="en-US" dirty="0" smtClean="0"/>
              <a:t>通常、データビットは</a:t>
            </a:r>
            <a:r>
              <a:rPr lang="en-US" altLang="ja-JP" dirty="0" smtClean="0"/>
              <a:t>8bit(</a:t>
            </a:r>
            <a:r>
              <a:rPr lang="ja-JP" altLang="en-US" dirty="0" smtClean="0"/>
              <a:t>当たり前</a:t>
            </a:r>
            <a:r>
              <a:rPr lang="en-US" altLang="ja-JP" dirty="0" smtClean="0"/>
              <a:t>),</a:t>
            </a:r>
            <a:r>
              <a:rPr lang="ja-JP" altLang="en-US" dirty="0" smtClean="0"/>
              <a:t>パリティは使わない、ストップビットは</a:t>
            </a:r>
            <a:r>
              <a:rPr lang="en-US" altLang="ja-JP" dirty="0" smtClean="0"/>
              <a:t>1or2bit</a:t>
            </a:r>
          </a:p>
          <a:p>
            <a:pPr lvl="1"/>
            <a:r>
              <a:rPr lang="ja-JP" altLang="en-US" dirty="0" smtClean="0"/>
              <a:t>送信線と受信線だけを使うと</a:t>
            </a:r>
            <a:r>
              <a:rPr lang="en-US" altLang="ja-JP" dirty="0" smtClean="0"/>
              <a:t>read</a:t>
            </a:r>
            <a:r>
              <a:rPr lang="ja-JP" altLang="en-US" dirty="0" smtClean="0"/>
              <a:t>側が待てないから、自動的にバッファを作る仕様になるわ</a:t>
            </a:r>
            <a:endParaRPr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(10)</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モジュールの書き方</a:t>
            </a:r>
            <a:r>
              <a:rPr lang="en-US" altLang="ja-JP" dirty="0" smtClean="0"/>
              <a:t>:</a:t>
            </a:r>
          </a:p>
          <a:p>
            <a:pPr lvl="1"/>
            <a:r>
              <a:rPr lang="ja-JP" altLang="en-US" dirty="0" smtClean="0"/>
              <a:t>受信するとき</a:t>
            </a:r>
            <a:r>
              <a:rPr lang="en-US" altLang="ja-JP" dirty="0" smtClean="0"/>
              <a:t>:</a:t>
            </a:r>
          </a:p>
          <a:p>
            <a:pPr lvl="2"/>
            <a:r>
              <a:rPr lang="ja-JP" altLang="en-US" dirty="0" smtClean="0"/>
              <a:t>まずスタートピットを検出する</a:t>
            </a:r>
          </a:p>
          <a:p>
            <a:pPr lvl="2"/>
            <a:r>
              <a:rPr lang="ja-JP" altLang="en-US" dirty="0" smtClean="0"/>
              <a:t>数クロック待って、まだスタートビットだったらデータを受信開始</a:t>
            </a:r>
          </a:p>
          <a:p>
            <a:pPr lvl="2"/>
            <a:r>
              <a:rPr lang="ja-JP" altLang="en-US" dirty="0" smtClean="0"/>
              <a:t>適当に待ってデータを採取</a:t>
            </a:r>
          </a:p>
          <a:p>
            <a:pPr lvl="2"/>
            <a:r>
              <a:rPr lang="ja-JP" altLang="en-US" dirty="0" smtClean="0"/>
              <a:t>データを取得し終わったら、しばらくストップ</a:t>
            </a:r>
            <a:endParaRPr lang="en-US" altLang="ja-JP" dirty="0" smtClean="0"/>
          </a:p>
          <a:p>
            <a:pPr lvl="2">
              <a:buNone/>
            </a:pPr>
            <a:r>
              <a:rPr lang="en-US" altLang="ja-JP" dirty="0" smtClean="0"/>
              <a:t>	</a:t>
            </a:r>
            <a:r>
              <a:rPr lang="ja-JP" altLang="en-US" dirty="0" smtClean="0"/>
              <a:t>ビットを待って、全てストップビットが終わる</a:t>
            </a:r>
            <a:endParaRPr lang="en-US" altLang="ja-JP" dirty="0" smtClean="0"/>
          </a:p>
          <a:p>
            <a:pPr lvl="2">
              <a:buNone/>
            </a:pPr>
            <a:r>
              <a:rPr lang="en-US" altLang="ja-JP" dirty="0" smtClean="0"/>
              <a:t>	</a:t>
            </a:r>
            <a:r>
              <a:rPr lang="ja-JP" altLang="en-US" dirty="0" smtClean="0"/>
              <a:t>前に、最初の状態に戻る</a:t>
            </a:r>
          </a:p>
          <a:p>
            <a:pPr lvl="3"/>
            <a:r>
              <a:rPr lang="ja-JP" altLang="en-US" dirty="0" smtClean="0"/>
              <a:t>これをしないと、最後に余計なデータ</a:t>
            </a:r>
            <a:endParaRPr lang="en-US" altLang="ja-JP" dirty="0" smtClean="0"/>
          </a:p>
          <a:p>
            <a:pPr lvl="3">
              <a:buNone/>
            </a:pPr>
            <a:r>
              <a:rPr lang="en-US" altLang="ja-JP" dirty="0" smtClean="0"/>
              <a:t>	</a:t>
            </a:r>
            <a:r>
              <a:rPr lang="ja-JP" altLang="en-US" dirty="0" smtClean="0"/>
              <a:t>を読んでしまうことがあるわ</a:t>
            </a:r>
            <a:endParaRPr lang="en-US" altLang="ja-JP"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(11)</a:t>
            </a:r>
            <a:endParaRPr kumimoji="1" lang="ja-JP" altLang="en-US" dirty="0"/>
          </a:p>
        </p:txBody>
      </p:sp>
      <p:sp>
        <p:nvSpPr>
          <p:cNvPr id="3" name="コンテンツ プレースホルダ 2"/>
          <p:cNvSpPr>
            <a:spLocks noGrp="1"/>
          </p:cNvSpPr>
          <p:nvPr>
            <p:ph idx="1"/>
          </p:nvPr>
        </p:nvSpPr>
        <p:spPr/>
        <p:txBody>
          <a:bodyPr/>
          <a:lstStyle/>
          <a:p>
            <a:pPr lvl="1"/>
            <a:r>
              <a:rPr lang="en-US" altLang="ja-JP" dirty="0" smtClean="0"/>
              <a:t>1bit</a:t>
            </a:r>
            <a:r>
              <a:rPr lang="ja-JP" altLang="en-US" dirty="0" smtClean="0"/>
              <a:t>にかける長さは、受信側で少し本来の値より長く、送信側で少し短くするといい場合があるわ</a:t>
            </a:r>
          </a:p>
          <a:p>
            <a:pPr lvl="1"/>
            <a:r>
              <a:rPr lang="ja-JP" altLang="en-US" dirty="0" smtClean="0"/>
              <a:t>一応、ノイズも想定して、前後数クロックを使用してデータを採取した方がいいわよ</a:t>
            </a:r>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(12)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その他</a:t>
            </a:r>
          </a:p>
          <a:p>
            <a:pPr lvl="1"/>
            <a:r>
              <a:rPr lang="ja-JP" altLang="en-US" dirty="0" smtClean="0"/>
              <a:t>よく</a:t>
            </a:r>
            <a:r>
              <a:rPr lang="en-US" altLang="ja-JP" dirty="0" smtClean="0"/>
              <a:t>bit</a:t>
            </a:r>
            <a:r>
              <a:rPr lang="ja-JP" altLang="en-US" dirty="0" smtClean="0"/>
              <a:t>のエンディアンがよくわからなくなるので、変なことになったらいろいろと調整してみるといいわ</a:t>
            </a:r>
          </a:p>
          <a:p>
            <a:pPr lvl="1"/>
            <a:r>
              <a:rPr lang="ja-JP" altLang="en-US" dirty="0" smtClean="0"/>
              <a:t>基板に何も書き込んでいない状態では、受信線と送信線が結線しているので、エコーしてくるわ</a:t>
            </a:r>
            <a:endParaRPr lang="en-US" altLang="ja-JP" dirty="0" smtClean="0"/>
          </a:p>
          <a:p>
            <a:pPr lvl="1">
              <a:buNone/>
            </a:pPr>
            <a:r>
              <a:rPr lang="en-US" altLang="ja-JP" dirty="0" smtClean="0"/>
              <a:t>	</a:t>
            </a:r>
            <a:r>
              <a:rPr lang="ja-JP" altLang="en-US" dirty="0" smtClean="0"/>
              <a:t>これでそもそも</a:t>
            </a:r>
            <a:r>
              <a:rPr lang="en-US" altLang="ja-JP" dirty="0" smtClean="0"/>
              <a:t>PC</a:t>
            </a:r>
            <a:r>
              <a:rPr lang="ja-JP" altLang="en-US" dirty="0" smtClean="0"/>
              <a:t>側のシリアルポートがその速さで生きているか実験するといいと思うわよ</a:t>
            </a:r>
          </a:p>
          <a:p>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今週までの予定</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CPU</a:t>
            </a:r>
          </a:p>
          <a:p>
            <a:pPr lvl="1"/>
            <a:r>
              <a:rPr lang="ja-JP" altLang="en-US" dirty="0" smtClean="0"/>
              <a:t>レイトレ動かす</a:t>
            </a:r>
            <a:endParaRPr lang="en-US" altLang="ja-JP" dirty="0" smtClean="0"/>
          </a:p>
          <a:p>
            <a:r>
              <a:rPr lang="ja-JP" altLang="en-US" dirty="0" smtClean="0"/>
              <a:t>コンパイラ</a:t>
            </a:r>
            <a:endParaRPr lang="en-US" altLang="ja-JP" dirty="0" smtClean="0"/>
          </a:p>
          <a:p>
            <a:pPr lvl="1"/>
            <a:r>
              <a:rPr lang="ja-JP" altLang="en-US" dirty="0" smtClean="0"/>
              <a:t>最適化しまくる</a:t>
            </a:r>
            <a:endParaRPr lang="en-US" altLang="ja-JP" dirty="0" smtClean="0"/>
          </a:p>
          <a:p>
            <a:r>
              <a:rPr lang="ja-JP" altLang="en-US" dirty="0" smtClean="0"/>
              <a:t>シミュレータ</a:t>
            </a:r>
            <a:endParaRPr lang="en-US" altLang="ja-JP" dirty="0" smtClean="0"/>
          </a:p>
          <a:p>
            <a:pPr lvl="1"/>
            <a:r>
              <a:rPr lang="ja-JP" altLang="en-US" dirty="0" smtClean="0"/>
              <a:t>いい加減</a:t>
            </a:r>
            <a:r>
              <a:rPr lang="en-US" altLang="ja-JP" dirty="0" smtClean="0"/>
              <a:t>FPU</a:t>
            </a:r>
            <a:r>
              <a:rPr lang="ja-JP" altLang="en-US" dirty="0" smtClean="0"/>
              <a:t>のシミュレーションをする</a:t>
            </a:r>
            <a:endParaRPr lang="en-US" altLang="ja-JP" dirty="0" smtClean="0"/>
          </a:p>
          <a:p>
            <a:r>
              <a:rPr lang="ja-JP" altLang="en-US" dirty="0" smtClean="0"/>
              <a:t>基盤</a:t>
            </a:r>
            <a:endParaRPr lang="en-US" altLang="ja-JP" dirty="0" smtClean="0"/>
          </a:p>
          <a:p>
            <a:pPr lvl="1"/>
            <a:r>
              <a:rPr lang="ja-JP" altLang="en-US" dirty="0" smtClean="0"/>
              <a:t>新基盤で</a:t>
            </a:r>
            <a:r>
              <a:rPr lang="en-US" altLang="ja-JP" dirty="0" smtClean="0"/>
              <a:t>SRAM</a:t>
            </a:r>
            <a:r>
              <a:rPr lang="ja-JP" altLang="en-US" dirty="0" smtClean="0"/>
              <a:t>を動かす</a:t>
            </a:r>
            <a:endParaRPr lang="en-US" altLang="ja-JP" dirty="0" smtClean="0"/>
          </a:p>
          <a:p>
            <a:pPr lvl="1">
              <a:buNone/>
            </a:pPr>
            <a:endParaRPr lang="en-US" altLang="ja-JP" dirty="0" smtClean="0"/>
          </a:p>
          <a:p>
            <a:pPr lvl="1">
              <a:buNone/>
            </a:pPr>
            <a:r>
              <a:rPr lang="ja-JP" altLang="en-US" dirty="0" smtClean="0"/>
              <a:t>・・・本当かしら</a:t>
            </a:r>
            <a:r>
              <a:rPr lang="en-US" altLang="ja-JP" dirty="0" smtClean="0"/>
              <a:t>(C.V.</a:t>
            </a:r>
            <a:r>
              <a:rPr lang="ja-JP" altLang="en-US" dirty="0" smtClean="0"/>
              <a:t>野川さくら</a:t>
            </a:r>
            <a:r>
              <a:rPr lang="en-US" altLang="ja-JP"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SRAM</a:t>
            </a:r>
            <a:r>
              <a:rPr lang="ja-JP" altLang="en-US" dirty="0" smtClean="0"/>
              <a:t>チップの概要</a:t>
            </a:r>
            <a:endParaRPr lang="en-US" altLang="ja-JP" dirty="0" smtClean="0"/>
          </a:p>
          <a:p>
            <a:pPr lvl="1"/>
            <a:r>
              <a:rPr lang="en-US" altLang="ja-JP" dirty="0" smtClean="0"/>
              <a:t>GS8160Z18BGT-150</a:t>
            </a:r>
            <a:r>
              <a:rPr lang="ja-JP" altLang="en-US" dirty="0" smtClean="0"/>
              <a:t>というチップ</a:t>
            </a:r>
            <a:endParaRPr lang="en-US" altLang="ja-JP" dirty="0" smtClean="0"/>
          </a:p>
          <a:p>
            <a:pPr lvl="1"/>
            <a:r>
              <a:rPr lang="ja-JP" altLang="en-US" dirty="0" smtClean="0"/>
              <a:t>基本的な使い方は旧基板と同じよ</a:t>
            </a:r>
          </a:p>
          <a:p>
            <a:pPr lvl="2"/>
            <a:r>
              <a:rPr lang="ja-JP" altLang="en-US" dirty="0" smtClean="0"/>
              <a:t>制御線に、常時使えるように信号を流して、</a:t>
            </a:r>
          </a:p>
          <a:p>
            <a:pPr lvl="2"/>
            <a:r>
              <a:rPr lang="ja-JP" altLang="en-US" dirty="0" smtClean="0"/>
              <a:t>決められた周波数以下のクロックを流し込む</a:t>
            </a:r>
          </a:p>
          <a:p>
            <a:pPr lvl="2"/>
            <a:r>
              <a:rPr lang="en-US" altLang="ja-JP" dirty="0" smtClean="0"/>
              <a:t>read/write</a:t>
            </a:r>
            <a:r>
              <a:rPr lang="ja-JP" altLang="en-US" dirty="0" smtClean="0"/>
              <a:t>と、アドレスを指定して、</a:t>
            </a:r>
          </a:p>
          <a:p>
            <a:pPr lvl="2"/>
            <a:r>
              <a:rPr lang="ja-JP" altLang="en-US" dirty="0" smtClean="0"/>
              <a:t>決められたクロック後にバスに読み書きをする</a:t>
            </a:r>
          </a:p>
          <a:p>
            <a:pPr lvl="1"/>
            <a:r>
              <a:rPr lang="en-US" altLang="ja-JP" dirty="0" smtClean="0"/>
              <a:t>SRAM</a:t>
            </a:r>
            <a:r>
              <a:rPr lang="ja-JP" altLang="en-US" dirty="0" smtClean="0"/>
              <a:t>チップは</a:t>
            </a:r>
            <a:r>
              <a:rPr lang="en-US" altLang="ja-JP" dirty="0" smtClean="0"/>
              <a:t>2</a:t>
            </a:r>
            <a:r>
              <a:rPr lang="ja-JP" altLang="en-US" dirty="0" smtClean="0"/>
              <a:t>つ独立に存在しているけど、</a:t>
            </a:r>
            <a:endParaRPr lang="en-US" altLang="ja-JP" dirty="0" smtClean="0"/>
          </a:p>
          <a:p>
            <a:pPr lvl="1">
              <a:buNone/>
            </a:pPr>
            <a:r>
              <a:rPr lang="en-US" altLang="ja-JP" dirty="0" smtClean="0"/>
              <a:t>	read/write</a:t>
            </a:r>
            <a:r>
              <a:rPr lang="ja-JP" altLang="en-US" dirty="0" smtClean="0"/>
              <a:t>を制御する線が基板上で同じ線に</a:t>
            </a:r>
            <a:endParaRPr lang="en-US" altLang="ja-JP" dirty="0" smtClean="0"/>
          </a:p>
          <a:p>
            <a:pPr lvl="1">
              <a:buNone/>
            </a:pPr>
            <a:r>
              <a:rPr lang="en-US" altLang="ja-JP" dirty="0" smtClean="0"/>
              <a:t>	</a:t>
            </a:r>
            <a:r>
              <a:rPr lang="ja-JP" altLang="en-US" dirty="0" smtClean="0"/>
              <a:t>なっているから、別々に</a:t>
            </a:r>
            <a:r>
              <a:rPr lang="ja-JP" altLang="en-US" dirty="0" err="1" smtClean="0"/>
              <a:t>使うの</a:t>
            </a:r>
            <a:r>
              <a:rPr lang="ja-JP" altLang="en-US" dirty="0" smtClean="0"/>
              <a:t>はやめた方が</a:t>
            </a:r>
            <a:endParaRPr lang="en-US" altLang="ja-JP" dirty="0" smtClean="0"/>
          </a:p>
          <a:p>
            <a:pPr lvl="1">
              <a:buNone/>
            </a:pPr>
            <a:r>
              <a:rPr lang="en-US" altLang="ja-JP" dirty="0" smtClean="0"/>
              <a:t>	</a:t>
            </a:r>
            <a:r>
              <a:rPr lang="ja-JP" altLang="en-US" dirty="0" smtClean="0"/>
              <a:t>いいわ</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2</a:t>
            </a:r>
            <a:r>
              <a:rPr lang="ja-JP" altLang="en-US" dirty="0" err="1" smtClean="0"/>
              <a:t>つの</a:t>
            </a:r>
            <a:r>
              <a:rPr lang="ja-JP" altLang="en-US" dirty="0" smtClean="0"/>
              <a:t>モード</a:t>
            </a:r>
          </a:p>
          <a:p>
            <a:pPr lvl="1"/>
            <a:r>
              <a:rPr lang="ja-JP" altLang="en-US" dirty="0" smtClean="0"/>
              <a:t>新基板には</a:t>
            </a:r>
            <a:r>
              <a:rPr lang="en-US" altLang="ja-JP" dirty="0" smtClean="0"/>
              <a:t>2</a:t>
            </a:r>
            <a:r>
              <a:rPr lang="ja-JP" altLang="en-US" dirty="0" err="1" smtClean="0"/>
              <a:t>つの</a:t>
            </a:r>
            <a:r>
              <a:rPr lang="ja-JP" altLang="en-US" dirty="0" smtClean="0"/>
              <a:t>モードがある</a:t>
            </a:r>
          </a:p>
          <a:p>
            <a:pPr lvl="2"/>
            <a:r>
              <a:rPr lang="en-US" altLang="ja-JP" dirty="0" smtClean="0"/>
              <a:t>Pipeline</a:t>
            </a:r>
            <a:r>
              <a:rPr lang="ja-JP" altLang="en-US" dirty="0" smtClean="0"/>
              <a:t>モード</a:t>
            </a:r>
          </a:p>
          <a:p>
            <a:pPr lvl="2"/>
            <a:r>
              <a:rPr lang="en-US" altLang="ja-JP" dirty="0" smtClean="0"/>
              <a:t>Flow Through(FT)</a:t>
            </a:r>
            <a:r>
              <a:rPr lang="ja-JP" altLang="en-US" dirty="0" smtClean="0"/>
              <a:t>モード</a:t>
            </a:r>
            <a:endParaRPr lang="en-US" altLang="ja-JP" dirty="0" smtClean="0"/>
          </a:p>
          <a:p>
            <a:pPr lvl="2"/>
            <a:endParaRPr lang="ja-JP" altLang="en-US" dirty="0" smtClean="0"/>
          </a:p>
          <a:p>
            <a:pPr lvl="1"/>
            <a:r>
              <a:rPr lang="en-US" altLang="ja-JP" dirty="0" smtClean="0"/>
              <a:t>Pipeline</a:t>
            </a:r>
            <a:r>
              <a:rPr lang="ja-JP" altLang="en-US" dirty="0" smtClean="0"/>
              <a:t>モード</a:t>
            </a:r>
          </a:p>
          <a:p>
            <a:pPr lvl="2"/>
            <a:r>
              <a:rPr lang="ja-JP" altLang="en-US" dirty="0" smtClean="0"/>
              <a:t>クロックに</a:t>
            </a:r>
            <a:r>
              <a:rPr lang="en-US" altLang="ja-JP" dirty="0" smtClean="0"/>
              <a:t>150MHz</a:t>
            </a:r>
            <a:r>
              <a:rPr lang="ja-JP" altLang="en-US" dirty="0" err="1" smtClean="0"/>
              <a:t>まで</a:t>
            </a:r>
            <a:r>
              <a:rPr lang="ja-JP" altLang="en-US" dirty="0" smtClean="0"/>
              <a:t>入れられるけど、</a:t>
            </a:r>
          </a:p>
          <a:p>
            <a:pPr lvl="2">
              <a:buNone/>
            </a:pPr>
            <a:r>
              <a:rPr lang="en-US" altLang="ja-JP" dirty="0" smtClean="0"/>
              <a:t>	</a:t>
            </a:r>
            <a:r>
              <a:rPr lang="ja-JP" altLang="en-US" dirty="0" smtClean="0"/>
              <a:t>読み出し・書き出しサイクルが</a:t>
            </a:r>
            <a:r>
              <a:rPr lang="en-US" altLang="ja-JP" dirty="0" smtClean="0"/>
              <a:t>2</a:t>
            </a:r>
            <a:r>
              <a:rPr lang="ja-JP" altLang="en-US" dirty="0" smtClean="0"/>
              <a:t>クロック</a:t>
            </a:r>
          </a:p>
          <a:p>
            <a:pPr lvl="2"/>
            <a:r>
              <a:rPr lang="ja-JP" altLang="en-US" dirty="0" smtClean="0"/>
              <a:t>つまり、全体のクロックが速いけど、</a:t>
            </a:r>
            <a:endParaRPr lang="en-US" altLang="ja-JP" dirty="0" smtClean="0"/>
          </a:p>
          <a:p>
            <a:pPr lvl="2">
              <a:buNone/>
            </a:pPr>
            <a:r>
              <a:rPr lang="en-US" altLang="ja-JP" dirty="0" smtClean="0"/>
              <a:t>	</a:t>
            </a:r>
            <a:r>
              <a:rPr lang="ja-JP" altLang="en-US" dirty="0" smtClean="0"/>
              <a:t>キャッシュミスのダメージが</a:t>
            </a:r>
            <a:r>
              <a:rPr lang="en-US" altLang="ja-JP" dirty="0" smtClean="0"/>
              <a:t>2</a:t>
            </a:r>
            <a:r>
              <a:rPr lang="ja-JP" altLang="en-US" dirty="0" smtClean="0"/>
              <a:t>クロックよ</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lstStyle/>
          <a:p>
            <a:pPr lvl="1"/>
            <a:r>
              <a:rPr lang="en-US" altLang="ja-JP" dirty="0" smtClean="0"/>
              <a:t>FT</a:t>
            </a:r>
            <a:r>
              <a:rPr lang="ja-JP" altLang="en-US" dirty="0" smtClean="0"/>
              <a:t>モード</a:t>
            </a:r>
          </a:p>
          <a:p>
            <a:pPr lvl="2"/>
            <a:r>
              <a:rPr lang="ja-JP" altLang="en-US" dirty="0" smtClean="0"/>
              <a:t>クロックに</a:t>
            </a:r>
            <a:r>
              <a:rPr lang="en-US" altLang="ja-JP" dirty="0" smtClean="0"/>
              <a:t>133MHz</a:t>
            </a:r>
            <a:r>
              <a:rPr lang="ja-JP" altLang="en-US" dirty="0" smtClean="0"/>
              <a:t>までしか入れられないけど、</a:t>
            </a:r>
          </a:p>
          <a:p>
            <a:pPr lvl="2">
              <a:buNone/>
            </a:pPr>
            <a:r>
              <a:rPr lang="en-US" altLang="ja-JP" dirty="0" smtClean="0"/>
              <a:t>	</a:t>
            </a:r>
            <a:r>
              <a:rPr lang="ja-JP" altLang="en-US" dirty="0" smtClean="0"/>
              <a:t>読み出し・書き出しサイクルが</a:t>
            </a:r>
            <a:r>
              <a:rPr lang="en-US" altLang="ja-JP" dirty="0" smtClean="0"/>
              <a:t>1</a:t>
            </a:r>
            <a:r>
              <a:rPr lang="ja-JP" altLang="en-US" dirty="0" smtClean="0"/>
              <a:t>クロック</a:t>
            </a:r>
          </a:p>
          <a:p>
            <a:pPr lvl="2"/>
            <a:r>
              <a:rPr lang="ja-JP" altLang="en-US" dirty="0" smtClean="0"/>
              <a:t>つまり、キャッシュミスのダメージが</a:t>
            </a:r>
            <a:r>
              <a:rPr lang="en-US" altLang="ja-JP" dirty="0" smtClean="0"/>
              <a:t>1</a:t>
            </a:r>
            <a:r>
              <a:rPr lang="ja-JP" altLang="en-US" dirty="0" smtClean="0"/>
              <a:t>クロックだけ</a:t>
            </a:r>
            <a:endParaRPr lang="en-US" altLang="ja-JP" dirty="0" smtClean="0"/>
          </a:p>
          <a:p>
            <a:pPr lvl="2">
              <a:buNone/>
            </a:pPr>
            <a:r>
              <a:rPr lang="en-US" altLang="ja-JP" dirty="0" smtClean="0"/>
              <a:t>	</a:t>
            </a:r>
            <a:r>
              <a:rPr lang="ja-JP" altLang="en-US" dirty="0" smtClean="0"/>
              <a:t>だけど、全体のクロックが遅いわ</a:t>
            </a:r>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Pipeline</a:t>
            </a:r>
            <a:r>
              <a:rPr kumimoji="1" lang="ja-JP" altLang="en-US" dirty="0" smtClean="0"/>
              <a:t>モード</a:t>
            </a:r>
            <a:endParaRPr kumimoji="1" lang="ja-JP" altLang="en-US" dirty="0"/>
          </a:p>
        </p:txBody>
      </p:sp>
      <p:pic>
        <p:nvPicPr>
          <p:cNvPr id="4" name="コンテンツ プレースホルダ 3" descr="pp.png"/>
          <p:cNvPicPr>
            <a:picLocks noGrp="1" noChangeAspect="1"/>
          </p:cNvPicPr>
          <p:nvPr>
            <p:ph idx="1"/>
          </p:nvPr>
        </p:nvPicPr>
        <p:blipFill>
          <a:blip r:embed="rId2"/>
          <a:stretch>
            <a:fillRect/>
          </a:stretch>
        </p:blipFill>
        <p:spPr>
          <a:xfrm>
            <a:off x="1205507" y="1785938"/>
            <a:ext cx="6334523" cy="392588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FT</a:t>
            </a:r>
            <a:r>
              <a:rPr kumimoji="1" lang="ja-JP" altLang="en-US" dirty="0" smtClean="0"/>
              <a:t>モード</a:t>
            </a:r>
            <a:endParaRPr kumimoji="1" lang="ja-JP" altLang="en-US" dirty="0"/>
          </a:p>
        </p:txBody>
      </p:sp>
      <p:pic>
        <p:nvPicPr>
          <p:cNvPr id="4" name="コンテンツ プレースホルダ 3" descr="pp.png"/>
          <p:cNvPicPr>
            <a:picLocks noGrp="1" noChangeAspect="1"/>
          </p:cNvPicPr>
          <p:nvPr>
            <p:ph idx="1"/>
          </p:nvPr>
        </p:nvPicPr>
        <p:blipFill>
          <a:blip r:embed="rId2"/>
          <a:stretch>
            <a:fillRect/>
          </a:stretch>
        </p:blipFill>
        <p:spPr>
          <a:xfrm>
            <a:off x="1630879" y="1785938"/>
            <a:ext cx="5483778" cy="392588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(4)</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と、こうすればいいわとデータシートに書かれてるけど</a:t>
            </a:r>
            <a:r>
              <a:rPr lang="en-US" altLang="ja-JP" dirty="0" smtClean="0"/>
              <a:t>…</a:t>
            </a:r>
            <a:endParaRPr kumimoji="1" lang="ja-JP" altLang="en-US" dirty="0"/>
          </a:p>
        </p:txBody>
      </p:sp>
      <p:sp>
        <p:nvSpPr>
          <p:cNvPr id="4" name="正方形/長方形 3"/>
          <p:cNvSpPr/>
          <p:nvPr/>
        </p:nvSpPr>
        <p:spPr>
          <a:xfrm>
            <a:off x="1428728" y="3143248"/>
            <a:ext cx="5981125"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rPr>
              <a:t>これだと動かないわ</a:t>
            </a:r>
            <a:endParaRPr lang="ja-JP" altLang="en-US" sz="5400" b="1" cap="none" spc="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(5)</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速いクロックだと、</a:t>
            </a:r>
            <a:r>
              <a:rPr lang="en-US" altLang="ja-JP" dirty="0" smtClean="0"/>
              <a:t>read</a:t>
            </a:r>
            <a:r>
              <a:rPr lang="ja-JP" altLang="en-US" dirty="0" smtClean="0"/>
              <a:t>時に、バスから出てくるデータが遅れてくることがあるわ</a:t>
            </a:r>
          </a:p>
          <a:p>
            <a:pPr lvl="1"/>
            <a:r>
              <a:rPr lang="ja-JP" altLang="en-US" dirty="0" smtClean="0"/>
              <a:t>そこで、バスから出ている信号は、その後もしばらく出続けていることを利用するのよ</a:t>
            </a:r>
            <a:endParaRPr kumimoji="1" lang="ja-JP"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(6)</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SRAM</a:t>
            </a:r>
            <a:r>
              <a:rPr lang="ja-JP" altLang="en-US" dirty="0" smtClean="0"/>
              <a:t>モジュールの作り方</a:t>
            </a:r>
          </a:p>
          <a:p>
            <a:pPr lvl="1"/>
            <a:r>
              <a:rPr lang="ja-JP" altLang="en-US" dirty="0" smtClean="0"/>
              <a:t>基本的に、外部から伸びている</a:t>
            </a:r>
            <a:r>
              <a:rPr lang="en-US" altLang="ja-JP" dirty="0" err="1" smtClean="0"/>
              <a:t>inout</a:t>
            </a:r>
            <a:r>
              <a:rPr lang="ja-JP" altLang="en-US" dirty="0" smtClean="0"/>
              <a:t>を使うときは、ラッチを挟むといいわ</a:t>
            </a:r>
          </a:p>
          <a:p>
            <a:pPr lvl="2"/>
            <a:r>
              <a:rPr lang="ja-JP" altLang="en-US" dirty="0" smtClean="0"/>
              <a:t>遅くなるが、挟まないと不安定になることがある</a:t>
            </a:r>
          </a:p>
          <a:p>
            <a:pPr lvl="2"/>
            <a:r>
              <a:rPr lang="ja-JP" altLang="en-US" dirty="0" smtClean="0"/>
              <a:t>逆位相を使うのがお勧めよ（次図）</a:t>
            </a:r>
            <a:endParaRPr kumimoji="1" lang="ja-JP"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逆位相</a:t>
            </a:r>
            <a:endParaRPr kumimoji="1" lang="ja-JP" altLang="en-US" dirty="0"/>
          </a:p>
        </p:txBody>
      </p:sp>
      <p:pic>
        <p:nvPicPr>
          <p:cNvPr id="4" name="コンテンツ プレースホルダ 3" descr="rvclk.png"/>
          <p:cNvPicPr>
            <a:picLocks noGrp="1" noChangeAspect="1"/>
          </p:cNvPicPr>
          <p:nvPr>
            <p:ph idx="1"/>
          </p:nvPr>
        </p:nvPicPr>
        <p:blipFill>
          <a:blip r:embed="rId2"/>
          <a:stretch>
            <a:fillRect/>
          </a:stretch>
        </p:blipFill>
        <p:spPr>
          <a:xfrm>
            <a:off x="1071563" y="1984237"/>
            <a:ext cx="6602412" cy="3529289"/>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(7)</a:t>
            </a:r>
            <a:endParaRPr kumimoji="1" lang="ja-JP" altLang="en-US" dirty="0"/>
          </a:p>
        </p:txBody>
      </p:sp>
      <p:sp>
        <p:nvSpPr>
          <p:cNvPr id="3" name="コンテンツ プレースホルダ 2"/>
          <p:cNvSpPr>
            <a:spLocks noGrp="1"/>
          </p:cNvSpPr>
          <p:nvPr>
            <p:ph idx="1"/>
          </p:nvPr>
        </p:nvSpPr>
        <p:spPr/>
        <p:txBody>
          <a:bodyPr/>
          <a:lstStyle/>
          <a:p>
            <a:pPr lvl="1"/>
            <a:r>
              <a:rPr lang="ja-JP" altLang="en-US" dirty="0" smtClean="0"/>
              <a:t>じゃあ逆位相を利用するには具体的にどうすればいいのかしら？</a:t>
            </a:r>
          </a:p>
          <a:p>
            <a:pPr lvl="2"/>
            <a:r>
              <a:rPr lang="ja-JP" altLang="en-US" dirty="0" smtClean="0"/>
              <a:t>逆位相を使っていないソースを書いて、</a:t>
            </a:r>
            <a:r>
              <a:rPr lang="en-US" altLang="ja-JP" dirty="0" smtClean="0"/>
              <a:t>SRAM</a:t>
            </a:r>
            <a:r>
              <a:rPr lang="ja-JP" altLang="en-US" dirty="0" smtClean="0"/>
              <a:t>に入れているクロックを逆位相のものに切り替えるだけで</a:t>
            </a:r>
            <a:r>
              <a:rPr lang="en-US" altLang="ja-JP" dirty="0" smtClean="0"/>
              <a:t>OK</a:t>
            </a:r>
            <a:r>
              <a:rPr lang="ja-JP" altLang="en-US" dirty="0" smtClean="0"/>
              <a:t>よ！</a:t>
            </a:r>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基盤係より</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基盤係からお知らせが届いたわよ</a:t>
            </a:r>
            <a:endParaRPr kumimoji="1" lang="en-US" altLang="ja-JP" dirty="0" smtClean="0"/>
          </a:p>
          <a:p>
            <a:pPr lvl="1"/>
            <a:r>
              <a:rPr lang="ja-JP" altLang="en-US" dirty="0" smtClean="0"/>
              <a:t>新基盤の概要</a:t>
            </a:r>
            <a:endParaRPr lang="en-US" altLang="ja-JP" dirty="0" smtClean="0"/>
          </a:p>
          <a:p>
            <a:pPr lvl="1"/>
            <a:r>
              <a:rPr kumimoji="1" lang="en-US" altLang="ja-JP" dirty="0" smtClean="0"/>
              <a:t>RS232C</a:t>
            </a:r>
            <a:r>
              <a:rPr kumimoji="1" lang="ja-JP" altLang="en-US" dirty="0" smtClean="0"/>
              <a:t>解説</a:t>
            </a:r>
            <a:endParaRPr kumimoji="1" lang="en-US" altLang="ja-JP" dirty="0" smtClean="0"/>
          </a:p>
          <a:p>
            <a:pPr lvl="1"/>
            <a:r>
              <a:rPr lang="en-US" altLang="ja-JP" dirty="0" smtClean="0"/>
              <a:t>SRAM</a:t>
            </a:r>
            <a:r>
              <a:rPr lang="ja-JP" altLang="en-US" dirty="0" smtClean="0"/>
              <a:t>解説</a:t>
            </a:r>
            <a:endParaRPr lang="en-US" altLang="ja-JP" dirty="0" smtClean="0"/>
          </a:p>
          <a:p>
            <a:pPr lvl="1"/>
            <a:endParaRPr kumimoji="1" lang="en-US" altLang="ja-JP" dirty="0" smtClean="0"/>
          </a:p>
          <a:p>
            <a:pPr lvl="1"/>
            <a:endParaRPr lang="en-US" altLang="ja-JP" dirty="0" smtClean="0"/>
          </a:p>
          <a:p>
            <a:pPr lvl="1">
              <a:buNone/>
            </a:pPr>
            <a:r>
              <a:rPr kumimoji="1" lang="ja-JP" altLang="en-US" dirty="0" smtClean="0"/>
              <a:t>ちょ、ちょっと、勘違いしないでよ？</a:t>
            </a:r>
            <a:endParaRPr kumimoji="1" lang="en-US" altLang="ja-JP" dirty="0" smtClean="0"/>
          </a:p>
          <a:p>
            <a:pPr lvl="1">
              <a:buNone/>
            </a:pPr>
            <a:r>
              <a:rPr lang="ja-JP" altLang="en-US" dirty="0" smtClean="0"/>
              <a:t>届いたから解説するだけだわ、べ、別にあんたの</a:t>
            </a:r>
            <a:endParaRPr lang="en-US" altLang="ja-JP" dirty="0" smtClean="0"/>
          </a:p>
          <a:p>
            <a:pPr lvl="1">
              <a:buNone/>
            </a:pPr>
            <a:r>
              <a:rPr lang="ja-JP" altLang="en-US" dirty="0" smtClean="0"/>
              <a:t>為に</a:t>
            </a:r>
            <a:r>
              <a:rPr kumimoji="1" lang="ja-JP" altLang="en-US" dirty="0" smtClean="0"/>
              <a:t>解説するわけじゃないわよ！</a:t>
            </a:r>
            <a:r>
              <a:rPr kumimoji="1" lang="en-US" altLang="ja-JP" dirty="0" smtClean="0"/>
              <a:t>(C.V.</a:t>
            </a:r>
            <a:r>
              <a:rPr kumimoji="1" lang="ja-JP" altLang="en-US" dirty="0" smtClean="0"/>
              <a:t>野川（ｒｙ</a:t>
            </a:r>
            <a:r>
              <a:rPr kumimoji="1" lang="en-US" altLang="ja-JP" dirty="0" smtClean="0"/>
              <a:t>)</a:t>
            </a:r>
            <a:endParaRPr kumimoji="1" lang="ja-JP"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SRAM</a:t>
            </a:r>
            <a:r>
              <a:rPr kumimoji="1" lang="ja-JP" altLang="en-US" dirty="0" smtClean="0"/>
              <a:t>解説</a:t>
            </a:r>
            <a:r>
              <a:rPr kumimoji="1" lang="en-US" altLang="ja-JP" dirty="0" smtClean="0"/>
              <a:t>(8)</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ちょっとした</a:t>
            </a:r>
            <a:r>
              <a:rPr lang="en-US" altLang="ja-JP" dirty="0" smtClean="0"/>
              <a:t>Tips</a:t>
            </a:r>
          </a:p>
          <a:p>
            <a:pPr lvl="1"/>
            <a:r>
              <a:rPr lang="en-US" altLang="ja-JP" dirty="0" smtClean="0"/>
              <a:t>SRAM</a:t>
            </a:r>
            <a:r>
              <a:rPr lang="ja-JP" altLang="en-US" dirty="0" smtClean="0"/>
              <a:t>で</a:t>
            </a:r>
            <a:r>
              <a:rPr lang="en-US" altLang="ja-JP" dirty="0" smtClean="0"/>
              <a:t>read</a:t>
            </a:r>
            <a:r>
              <a:rPr lang="ja-JP" altLang="en-US" dirty="0" smtClean="0"/>
              <a:t>して、データが帰ってくるときに、アドレスや</a:t>
            </a:r>
            <a:r>
              <a:rPr lang="en-US" altLang="ja-JP" dirty="0" smtClean="0"/>
              <a:t>read</a:t>
            </a:r>
            <a:r>
              <a:rPr lang="ja-JP" altLang="en-US" dirty="0" smtClean="0"/>
              <a:t>するときに一緒に入れた情報を出力してやると、後の処理が書きやすくなるわ</a:t>
            </a:r>
            <a:endParaRPr kumimoji="1" lang="ja-JP"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buNone/>
            </a:pPr>
            <a:r>
              <a:rPr lang="en-US" altLang="ja-JP" dirty="0" smtClean="0"/>
              <a:t>	</a:t>
            </a:r>
            <a:r>
              <a:rPr lang="ja-JP" altLang="en-US" dirty="0" smtClean="0"/>
              <a:t>以上で基盤係さんからのお知らせは終わりよ、聞いてくれてありがとう、別に感謝してないけどね</a:t>
            </a:r>
            <a:endParaRPr kumimoji="1" lang="ja-JP"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今週までの</a:t>
            </a:r>
            <a:r>
              <a:rPr kumimoji="1" lang="ja-JP" altLang="en-US" dirty="0" smtClean="0"/>
              <a:t>進捗</a:t>
            </a:r>
            <a:endParaRPr kumimoji="1" lang="ja-JP" altLang="en-US" dirty="0"/>
          </a:p>
        </p:txBody>
      </p:sp>
      <p:sp>
        <p:nvSpPr>
          <p:cNvPr id="3" name="コンテンツ プレースホルダ 2"/>
          <p:cNvSpPr>
            <a:spLocks noGrp="1"/>
          </p:cNvSpPr>
          <p:nvPr>
            <p:ph idx="1"/>
          </p:nvPr>
        </p:nvSpPr>
        <p:spPr/>
        <p:txBody>
          <a:bodyPr/>
          <a:lstStyle/>
          <a:p>
            <a:pPr>
              <a:buNone/>
            </a:pPr>
            <a:r>
              <a:rPr kumimoji="1" lang="en-US" altLang="ja-JP" dirty="0" smtClean="0"/>
              <a:t>	</a:t>
            </a:r>
            <a:r>
              <a:rPr kumimoji="1" lang="ja-JP" altLang="en-US" dirty="0" smtClean="0"/>
              <a:t>気を取り直して今週までの進捗いくわよ</a:t>
            </a:r>
            <a:endParaRPr lang="en-US" altLang="ja-JP" dirty="0" smtClean="0"/>
          </a:p>
          <a:p>
            <a:pPr>
              <a:buNone/>
            </a:pPr>
            <a:endParaRPr kumimoji="1" lang="en-US" altLang="ja-JP" dirty="0" smtClean="0"/>
          </a:p>
          <a:p>
            <a:r>
              <a:rPr lang="en-US" altLang="ja-JP" dirty="0" smtClean="0"/>
              <a:t>CPU</a:t>
            </a:r>
          </a:p>
          <a:p>
            <a:pPr lvl="1"/>
            <a:r>
              <a:rPr lang="ja-JP" altLang="en-US" dirty="0" smtClean="0"/>
              <a:t>再帰</a:t>
            </a:r>
            <a:r>
              <a:rPr lang="en-US" altLang="ja-JP" dirty="0" smtClean="0"/>
              <a:t>fib</a:t>
            </a:r>
            <a:r>
              <a:rPr lang="ja-JP" altLang="en-US" dirty="0" smtClean="0"/>
              <a:t>が動作</a:t>
            </a:r>
            <a:r>
              <a:rPr lang="en-US" altLang="ja-JP" dirty="0" smtClean="0"/>
              <a:t>,IO(USB)</a:t>
            </a:r>
            <a:r>
              <a:rPr lang="ja-JP" altLang="en-US" dirty="0" smtClean="0"/>
              <a:t>が使用できた</a:t>
            </a:r>
            <a:r>
              <a:rPr lang="ja-JP" altLang="en-US" dirty="0" smtClean="0"/>
              <a:t>。</a:t>
            </a:r>
            <a:endParaRPr lang="en-US" altLang="ja-JP" dirty="0" smtClean="0"/>
          </a:p>
          <a:p>
            <a:r>
              <a:rPr lang="ja-JP" altLang="en-US" dirty="0" smtClean="0"/>
              <a:t>コンパイラ</a:t>
            </a:r>
            <a:endParaRPr lang="en-US" altLang="ja-JP" dirty="0" smtClean="0"/>
          </a:p>
          <a:p>
            <a:pPr lvl="1"/>
            <a:r>
              <a:rPr lang="ja-JP" altLang="en-US" dirty="0" smtClean="0"/>
              <a:t>いっぱい最適化した。</a:t>
            </a:r>
            <a:r>
              <a:rPr lang="en-US" altLang="ja-JP" dirty="0" smtClean="0"/>
              <a:t>2</a:t>
            </a:r>
            <a:r>
              <a:rPr lang="ja-JP" altLang="en-US" dirty="0" smtClean="0"/>
              <a:t>億命令くらい</a:t>
            </a:r>
            <a:r>
              <a:rPr lang="en-US" altLang="ja-JP" dirty="0" smtClean="0"/>
              <a:t>(</a:t>
            </a:r>
            <a:r>
              <a:rPr lang="ja-JP" altLang="en-US" dirty="0" smtClean="0"/>
              <a:t>になった</a:t>
            </a:r>
            <a:r>
              <a:rPr lang="en-US" altLang="ja-JP" dirty="0" smtClean="0"/>
              <a:t>)</a:t>
            </a:r>
            <a:r>
              <a:rPr lang="ja-JP" altLang="en-US" dirty="0" err="1" smtClean="0"/>
              <a:t>。</a:t>
            </a:r>
            <a:endParaRPr lang="en-US" altLang="ja-JP" dirty="0" smtClean="0"/>
          </a:p>
          <a:p>
            <a:r>
              <a:rPr lang="ja-JP" altLang="en-US" dirty="0" smtClean="0"/>
              <a:t>シミュレータ</a:t>
            </a:r>
            <a:endParaRPr lang="en-US" altLang="ja-JP" dirty="0" smtClean="0"/>
          </a:p>
          <a:p>
            <a:pPr lvl="1"/>
            <a:r>
              <a:rPr lang="ja-JP" altLang="en-US" dirty="0" smtClean="0"/>
              <a:t>結局まだ</a:t>
            </a:r>
            <a:r>
              <a:rPr lang="en-US" altLang="ja-JP" dirty="0" smtClean="0"/>
              <a:t>FPU</a:t>
            </a:r>
            <a:r>
              <a:rPr lang="ja-JP" altLang="en-US" dirty="0" err="1" smtClean="0"/>
              <a:t>ばぐっ</a:t>
            </a:r>
            <a:r>
              <a:rPr lang="ja-JP" altLang="en-US" dirty="0" smtClean="0"/>
              <a:t>てるからデバッグ中</a:t>
            </a:r>
            <a:endParaRPr lang="en-US" altLang="ja-JP" dirty="0" smtClean="0"/>
          </a:p>
          <a:p>
            <a:r>
              <a:rPr lang="ja-JP" altLang="en-US" dirty="0" smtClean="0"/>
              <a:t>基盤</a:t>
            </a:r>
            <a:endParaRPr lang="en-US" altLang="ja-JP" dirty="0" smtClean="0"/>
          </a:p>
          <a:p>
            <a:pPr lvl="1"/>
            <a:r>
              <a:rPr lang="en-US" altLang="ja-JP" dirty="0" smtClean="0"/>
              <a:t>SRAM</a:t>
            </a:r>
            <a:r>
              <a:rPr lang="ja-JP" altLang="en-US" dirty="0" smtClean="0"/>
              <a:t>が動いた。極めた。</a:t>
            </a:r>
            <a:endParaRPr lang="en-US" altLang="ja-JP"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来週までの予定</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CPU</a:t>
            </a:r>
          </a:p>
          <a:p>
            <a:pPr lvl="1"/>
            <a:r>
              <a:rPr lang="ja-JP" altLang="en-US" dirty="0" smtClean="0"/>
              <a:t>レイトレ動かす！！！１１１</a:t>
            </a:r>
            <a:endParaRPr lang="en-US" altLang="ja-JP" dirty="0" smtClean="0"/>
          </a:p>
          <a:p>
            <a:r>
              <a:rPr lang="ja-JP" altLang="en-US" dirty="0" smtClean="0"/>
              <a:t>コンパイラ</a:t>
            </a:r>
            <a:endParaRPr lang="en-US" altLang="ja-JP" dirty="0" smtClean="0"/>
          </a:p>
          <a:p>
            <a:pPr lvl="1"/>
            <a:r>
              <a:rPr lang="ja-JP" altLang="en-US" dirty="0" smtClean="0"/>
              <a:t>最適化する</a:t>
            </a:r>
            <a:r>
              <a:rPr lang="ja-JP" altLang="en-US" dirty="0" err="1" smtClean="0"/>
              <a:t>お</a:t>
            </a:r>
            <a:endParaRPr lang="en-US" altLang="ja-JP" dirty="0" smtClean="0"/>
          </a:p>
          <a:p>
            <a:r>
              <a:rPr lang="ja-JP" altLang="en-US" dirty="0" smtClean="0"/>
              <a:t>シミュレータ</a:t>
            </a:r>
            <a:endParaRPr lang="en-US" altLang="ja-JP" dirty="0" smtClean="0"/>
          </a:p>
          <a:p>
            <a:pPr lvl="1"/>
            <a:r>
              <a:rPr lang="en-US" altLang="ja-JP" dirty="0" smtClean="0"/>
              <a:t>FPU</a:t>
            </a:r>
            <a:r>
              <a:rPr lang="ja-JP" altLang="en-US" dirty="0" smtClean="0"/>
              <a:t>のシミュレーションのバグとり</a:t>
            </a:r>
            <a:endParaRPr lang="en-US" altLang="ja-JP" dirty="0" smtClean="0"/>
          </a:p>
          <a:p>
            <a:r>
              <a:rPr lang="ja-JP" altLang="en-US" dirty="0" smtClean="0"/>
              <a:t>基盤</a:t>
            </a:r>
            <a:endParaRPr lang="en-US" altLang="ja-JP" dirty="0" smtClean="0"/>
          </a:p>
          <a:p>
            <a:pPr lvl="1"/>
            <a:r>
              <a:rPr lang="ja-JP" altLang="en-US" dirty="0" smtClean="0"/>
              <a:t>鬼門と言われている</a:t>
            </a:r>
            <a:r>
              <a:rPr lang="en-US" altLang="ja-JP" dirty="0" smtClean="0"/>
              <a:t>USB</a:t>
            </a:r>
            <a:r>
              <a:rPr lang="ja-JP" altLang="en-US" dirty="0" smtClean="0"/>
              <a:t>モジュールに手を出す。</a:t>
            </a:r>
            <a:endParaRPr lang="en-US" altLang="ja-JP" dirty="0" smtClean="0"/>
          </a:p>
          <a:p>
            <a:r>
              <a:rPr lang="ja-JP" altLang="en-US" dirty="0" smtClean="0"/>
              <a:t>マージャン</a:t>
            </a:r>
            <a:endParaRPr lang="en-US" altLang="ja-JP" dirty="0" smtClean="0"/>
          </a:p>
          <a:p>
            <a:pPr lvl="1"/>
            <a:r>
              <a:rPr lang="ja-JP" altLang="en-US" dirty="0" smtClean="0"/>
              <a:t>班の存続をかけて戦う</a:t>
            </a:r>
            <a:endParaRPr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新基盤の概要</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FPGA</a:t>
            </a:r>
          </a:p>
          <a:p>
            <a:pPr lvl="1"/>
            <a:r>
              <a:rPr lang="ja-JP" altLang="en-US" sz="1600" dirty="0" smtClean="0"/>
              <a:t>名称</a:t>
            </a:r>
            <a:r>
              <a:rPr lang="en-US" altLang="ja-JP" sz="1600" dirty="0" smtClean="0"/>
              <a:t>:XC5VLX50T-1FFG1136</a:t>
            </a:r>
          </a:p>
          <a:p>
            <a:pPr lvl="1"/>
            <a:r>
              <a:rPr lang="en-US" altLang="ja-JP" sz="1600" dirty="0" smtClean="0"/>
              <a:t>CLB(Configurable Logic Block)</a:t>
            </a:r>
          </a:p>
          <a:p>
            <a:pPr lvl="2"/>
            <a:r>
              <a:rPr lang="ja-JP" altLang="en-US" sz="1600" dirty="0" smtClean="0"/>
              <a:t>アレイ</a:t>
            </a:r>
            <a:r>
              <a:rPr lang="en-US" altLang="ja-JP" sz="1600" dirty="0" smtClean="0"/>
              <a:t>:120 x 30</a:t>
            </a:r>
          </a:p>
          <a:p>
            <a:pPr lvl="2"/>
            <a:r>
              <a:rPr lang="en-US" altLang="ja-JP" sz="1600" dirty="0" smtClean="0"/>
              <a:t>vertex-5</a:t>
            </a:r>
            <a:r>
              <a:rPr lang="ja-JP" altLang="en-US" sz="1600" dirty="0" smtClean="0"/>
              <a:t>スライス</a:t>
            </a:r>
            <a:r>
              <a:rPr lang="en-US" altLang="ja-JP" sz="1600" dirty="0" smtClean="0"/>
              <a:t>:7,200(</a:t>
            </a:r>
            <a:r>
              <a:rPr lang="ja-JP" altLang="en-US" sz="1600" dirty="0" smtClean="0"/>
              <a:t>各スライスに</a:t>
            </a:r>
            <a:r>
              <a:rPr lang="en-US" altLang="ja-JP" sz="1600" dirty="0" smtClean="0"/>
              <a:t>LUT</a:t>
            </a:r>
            <a:r>
              <a:rPr lang="ja-JP" altLang="en-US" sz="1600" dirty="0" smtClean="0"/>
              <a:t>とフリップフロップが</a:t>
            </a:r>
            <a:r>
              <a:rPr lang="en-US" altLang="ja-JP" sz="1600" dirty="0" smtClean="0"/>
              <a:t>4</a:t>
            </a:r>
            <a:r>
              <a:rPr lang="ja-JP" altLang="en-US" sz="1600" dirty="0" smtClean="0"/>
              <a:t>個 ← 従来の</a:t>
            </a:r>
            <a:r>
              <a:rPr lang="en-US" altLang="ja-JP" sz="1600" dirty="0" smtClean="0"/>
              <a:t>2</a:t>
            </a:r>
            <a:r>
              <a:rPr lang="ja-JP" altLang="en-US" sz="1600" dirty="0" smtClean="0"/>
              <a:t>倍</a:t>
            </a:r>
            <a:r>
              <a:rPr lang="en-US" altLang="ja-JP" sz="1600" dirty="0" smtClean="0"/>
              <a:t>)</a:t>
            </a:r>
          </a:p>
          <a:p>
            <a:pPr lvl="2"/>
            <a:r>
              <a:rPr lang="ja-JP" altLang="en-US" sz="1600" dirty="0" smtClean="0"/>
              <a:t>最大分散</a:t>
            </a:r>
            <a:r>
              <a:rPr lang="en-US" altLang="ja-JP" sz="1600" dirty="0" smtClean="0"/>
              <a:t>RAM:480Kb = 60KByte</a:t>
            </a:r>
          </a:p>
          <a:p>
            <a:pPr lvl="1"/>
            <a:r>
              <a:rPr lang="en-US" altLang="ja-JP" sz="1600" dirty="0" smtClean="0"/>
              <a:t>DSP48E</a:t>
            </a:r>
            <a:r>
              <a:rPr lang="ja-JP" altLang="en-US" sz="1600" dirty="0" smtClean="0"/>
              <a:t>スライス</a:t>
            </a:r>
            <a:r>
              <a:rPr lang="en-US" altLang="ja-JP" sz="1600" dirty="0" smtClean="0"/>
              <a:t>:48(</a:t>
            </a:r>
            <a:r>
              <a:rPr lang="ja-JP" altLang="en-US" sz="1600" dirty="0" smtClean="0"/>
              <a:t>各スライスに</a:t>
            </a:r>
            <a:r>
              <a:rPr lang="en-US" altLang="ja-JP" sz="1600" dirty="0" smtClean="0"/>
              <a:t>25x18</a:t>
            </a:r>
            <a:r>
              <a:rPr lang="ja-JP" altLang="en-US" sz="1600" dirty="0" smtClean="0"/>
              <a:t>乗算器・</a:t>
            </a:r>
            <a:endParaRPr lang="en-US" altLang="ja-JP" sz="1600" dirty="0" smtClean="0"/>
          </a:p>
          <a:p>
            <a:pPr lvl="1">
              <a:buNone/>
            </a:pPr>
            <a:r>
              <a:rPr lang="en-US" altLang="ja-JP" sz="1600" dirty="0" smtClean="0"/>
              <a:t>	</a:t>
            </a:r>
            <a:r>
              <a:rPr lang="ja-JP" altLang="en-US" sz="1600" dirty="0" smtClean="0"/>
              <a:t>加算器・アキュミュレータを</a:t>
            </a:r>
            <a:r>
              <a:rPr lang="en-US" altLang="ja-JP" sz="1600" dirty="0" smtClean="0"/>
              <a:t>1</a:t>
            </a:r>
            <a:r>
              <a:rPr lang="ja-JP" altLang="en-US" sz="1600" dirty="0" err="1" smtClean="0"/>
              <a:t>つずつ</a:t>
            </a:r>
            <a:r>
              <a:rPr lang="ja-JP" altLang="en-US" sz="1600" dirty="0" smtClean="0"/>
              <a:t>含む</a:t>
            </a:r>
            <a:r>
              <a:rPr lang="en-US" altLang="ja-JP" sz="1600" dirty="0" smtClean="0"/>
              <a:t>)</a:t>
            </a:r>
          </a:p>
          <a:p>
            <a:pPr lvl="1"/>
            <a:r>
              <a:rPr lang="ja-JP" altLang="en-US" sz="1600" dirty="0" smtClean="0"/>
              <a:t>ブロック</a:t>
            </a:r>
            <a:r>
              <a:rPr lang="en-US" altLang="ja-JP" sz="1600" dirty="0" smtClean="0"/>
              <a:t>RAM:</a:t>
            </a:r>
          </a:p>
          <a:p>
            <a:pPr lvl="2"/>
            <a:r>
              <a:rPr lang="en-US" altLang="ja-JP" sz="1600" dirty="0" smtClean="0"/>
              <a:t>18Kb:120</a:t>
            </a:r>
            <a:r>
              <a:rPr lang="ja-JP" altLang="en-US" sz="1600" dirty="0" smtClean="0"/>
              <a:t>又は、</a:t>
            </a:r>
            <a:r>
              <a:rPr lang="en-US" altLang="ja-JP" sz="1600" dirty="0" smtClean="0"/>
              <a:t>36Kb:60(36Kb</a:t>
            </a:r>
            <a:r>
              <a:rPr lang="ja-JP" altLang="en-US" sz="1600" dirty="0" smtClean="0"/>
              <a:t>のものが</a:t>
            </a:r>
            <a:endParaRPr lang="en-US" altLang="ja-JP" sz="1600" dirty="0" smtClean="0"/>
          </a:p>
          <a:p>
            <a:pPr lvl="2">
              <a:buNone/>
            </a:pPr>
            <a:r>
              <a:rPr lang="en-US" altLang="ja-JP" sz="1600" dirty="0" smtClean="0"/>
              <a:t>	18Kb*2</a:t>
            </a:r>
            <a:r>
              <a:rPr lang="ja-JP" altLang="en-US" sz="1600" dirty="0" smtClean="0"/>
              <a:t>としても使えるということよ</a:t>
            </a:r>
            <a:r>
              <a:rPr lang="en-US" altLang="ja-JP" sz="1600" dirty="0" smtClean="0"/>
              <a:t>)</a:t>
            </a:r>
          </a:p>
          <a:p>
            <a:pPr lvl="2"/>
            <a:r>
              <a:rPr lang="ja-JP" altLang="en-US" sz="1600" dirty="0" smtClean="0"/>
              <a:t>合計</a:t>
            </a:r>
            <a:r>
              <a:rPr lang="en-US" altLang="ja-JP" sz="1600" dirty="0" smtClean="0"/>
              <a:t>:2,160Kb=270Kbyte</a:t>
            </a:r>
            <a:endParaRPr kumimoji="1" lang="ja-JP"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新基盤の概要</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クロック</a:t>
            </a:r>
          </a:p>
          <a:p>
            <a:pPr lvl="1"/>
            <a:r>
              <a:rPr lang="en-US" altLang="ja-JP" dirty="0" smtClean="0"/>
              <a:t>66.66MHz(15ns)</a:t>
            </a:r>
            <a:r>
              <a:rPr lang="ja-JP" altLang="en-US" dirty="0" smtClean="0"/>
              <a:t>が出ていて、これをメインで使うことになるわ</a:t>
            </a:r>
          </a:p>
          <a:p>
            <a:pPr lvl="1"/>
            <a:r>
              <a:rPr lang="en-US" altLang="ja-JP" dirty="0" smtClean="0"/>
              <a:t>48MHz</a:t>
            </a:r>
            <a:r>
              <a:rPr lang="ja-JP" altLang="en-US" dirty="0" smtClean="0"/>
              <a:t>も出ていて、これは</a:t>
            </a:r>
            <a:r>
              <a:rPr lang="en-US" altLang="ja-JP" dirty="0" smtClean="0"/>
              <a:t>USB</a:t>
            </a:r>
            <a:r>
              <a:rPr lang="ja-JP" altLang="en-US" dirty="0" smtClean="0"/>
              <a:t>用よ</a:t>
            </a:r>
          </a:p>
          <a:p>
            <a:pPr lvl="1"/>
            <a:r>
              <a:rPr lang="en-US" altLang="ja-JP" dirty="0" smtClean="0"/>
              <a:t>XRST</a:t>
            </a:r>
            <a:r>
              <a:rPr lang="ja-JP" altLang="en-US" dirty="0" err="1" smtClean="0"/>
              <a:t>って</a:t>
            </a:r>
            <a:r>
              <a:rPr lang="ja-JP" altLang="en-US" dirty="0" smtClean="0"/>
              <a:t>いうのがあるが、これはリセットスイッチよ</a:t>
            </a:r>
          </a:p>
          <a:p>
            <a:pPr lvl="2"/>
            <a:r>
              <a:rPr lang="ja-JP" altLang="en-US" dirty="0" smtClean="0"/>
              <a:t>旧基板では</a:t>
            </a:r>
            <a:r>
              <a:rPr lang="en-US" altLang="ja-JP" dirty="0" smtClean="0"/>
              <a:t>FPGA</a:t>
            </a:r>
            <a:r>
              <a:rPr lang="ja-JP" altLang="en-US" dirty="0" smtClean="0"/>
              <a:t>の内容まで消えたが、新基板では普通にリセットスイッチとして使えるわよ</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新基盤の概要</a:t>
            </a:r>
            <a:r>
              <a:rPr kumimoji="1" lang="en-US" altLang="ja-JP" dirty="0" smtClean="0"/>
              <a:t>(3)</a:t>
            </a:r>
            <a:endParaRPr kumimoji="1" lang="ja-JP" altLang="en-US" dirty="0"/>
          </a:p>
        </p:txBody>
      </p:sp>
      <p:sp>
        <p:nvSpPr>
          <p:cNvPr id="3" name="コンテンツ プレースホルダ 2"/>
          <p:cNvSpPr>
            <a:spLocks noGrp="1"/>
          </p:cNvSpPr>
          <p:nvPr>
            <p:ph idx="1"/>
          </p:nvPr>
        </p:nvSpPr>
        <p:spPr>
          <a:xfrm>
            <a:off x="1071538" y="1717694"/>
            <a:ext cx="6601789" cy="3925884"/>
          </a:xfrm>
        </p:spPr>
        <p:txBody>
          <a:bodyPr/>
          <a:lstStyle/>
          <a:p>
            <a:r>
              <a:rPr lang="en-US" altLang="ja-JP" dirty="0" smtClean="0"/>
              <a:t>IO</a:t>
            </a:r>
          </a:p>
          <a:p>
            <a:pPr lvl="1"/>
            <a:r>
              <a:rPr lang="ja-JP" altLang="en-US" sz="1600" dirty="0" smtClean="0"/>
              <a:t>みて分かるとおり、</a:t>
            </a:r>
            <a:r>
              <a:rPr lang="en-US" altLang="ja-JP" sz="1600" dirty="0" smtClean="0"/>
              <a:t>LED</a:t>
            </a:r>
            <a:r>
              <a:rPr lang="ja-JP" altLang="en-US" sz="1600" dirty="0" smtClean="0"/>
              <a:t>は基板上にないわ</a:t>
            </a:r>
          </a:p>
          <a:p>
            <a:pPr lvl="1"/>
            <a:r>
              <a:rPr lang="ja-JP" altLang="en-US" sz="1600" dirty="0" smtClean="0"/>
              <a:t>拡張基板は、</a:t>
            </a:r>
            <a:r>
              <a:rPr lang="en-US" altLang="ja-JP" sz="1600" dirty="0" smtClean="0"/>
              <a:t>FPGA</a:t>
            </a:r>
            <a:r>
              <a:rPr lang="ja-JP" altLang="en-US" sz="1600" dirty="0" smtClean="0"/>
              <a:t>につながっているピンこそ違え、基盤から見ると、</a:t>
            </a:r>
            <a:r>
              <a:rPr lang="en-US" altLang="ja-JP" sz="1600" dirty="0" smtClean="0"/>
              <a:t>VCC</a:t>
            </a:r>
            <a:r>
              <a:rPr lang="ja-JP" altLang="en-US" sz="1600" dirty="0" smtClean="0"/>
              <a:t>や</a:t>
            </a:r>
            <a:r>
              <a:rPr lang="en-US" altLang="ja-JP" sz="1600" dirty="0" smtClean="0"/>
              <a:t>GND</a:t>
            </a:r>
            <a:r>
              <a:rPr lang="ja-JP" altLang="en-US" sz="1600" dirty="0" smtClean="0"/>
              <a:t>や並びは同じよ</a:t>
            </a:r>
          </a:p>
          <a:p>
            <a:pPr lvl="2"/>
            <a:r>
              <a:rPr lang="ja-JP" altLang="en-US" sz="1600" dirty="0" smtClean="0"/>
              <a:t>今までの拡張基板がそのまま使えるわ</a:t>
            </a:r>
          </a:p>
          <a:p>
            <a:pPr lvl="2"/>
            <a:r>
              <a:rPr lang="ja-JP" altLang="en-US" sz="1600" dirty="0" smtClean="0"/>
              <a:t>適当に旧基板の</a:t>
            </a:r>
            <a:r>
              <a:rPr lang="en-US" altLang="ja-JP" sz="1600" dirty="0" smtClean="0"/>
              <a:t>LOC</a:t>
            </a:r>
            <a:r>
              <a:rPr lang="ja-JP" altLang="en-US" sz="1600" dirty="0" smtClean="0"/>
              <a:t>を新基板の</a:t>
            </a:r>
            <a:r>
              <a:rPr lang="en-US" altLang="ja-JP" sz="1600" dirty="0" smtClean="0"/>
              <a:t>LOC</a:t>
            </a:r>
            <a:r>
              <a:rPr lang="ja-JP" altLang="en-US" sz="1600" dirty="0" smtClean="0"/>
              <a:t>に書き換えるスクリプトを書いたわ</a:t>
            </a:r>
          </a:p>
          <a:p>
            <a:pPr lvl="1"/>
            <a:r>
              <a:rPr lang="en-US" altLang="ja-JP" sz="1600" dirty="0" smtClean="0"/>
              <a:t>RS232C</a:t>
            </a:r>
            <a:r>
              <a:rPr lang="ja-JP" altLang="en-US" sz="1600" dirty="0" smtClean="0"/>
              <a:t>は、間に電圧を調整するだけのチップを挟んで</a:t>
            </a:r>
            <a:endParaRPr lang="en-US" altLang="ja-JP" sz="1600" dirty="0" smtClean="0"/>
          </a:p>
          <a:p>
            <a:pPr lvl="1">
              <a:buNone/>
            </a:pPr>
            <a:r>
              <a:rPr lang="en-US" altLang="ja-JP" sz="1600" dirty="0" smtClean="0"/>
              <a:t>	</a:t>
            </a:r>
            <a:r>
              <a:rPr lang="ja-JP" altLang="en-US" sz="1600" dirty="0" smtClean="0"/>
              <a:t>そのままソケットにつながっているわ</a:t>
            </a:r>
          </a:p>
          <a:p>
            <a:pPr lvl="1"/>
            <a:r>
              <a:rPr lang="en-US" altLang="ja-JP" sz="1600" dirty="0" smtClean="0"/>
              <a:t>USB2.0</a:t>
            </a:r>
            <a:r>
              <a:rPr lang="ja-JP" altLang="en-US" sz="1600" dirty="0" smtClean="0"/>
              <a:t>チップはまだよくわからないわ</a:t>
            </a:r>
          </a:p>
          <a:p>
            <a:pPr lvl="2"/>
            <a:r>
              <a:rPr lang="ja-JP" altLang="en-US" sz="1600" dirty="0" smtClean="0"/>
              <a:t>クロックと同期して動かす方式で、上の</a:t>
            </a:r>
            <a:r>
              <a:rPr lang="en-US" altLang="ja-JP" sz="1600" dirty="0" smtClean="0"/>
              <a:t>48MHz</a:t>
            </a:r>
          </a:p>
          <a:p>
            <a:pPr lvl="2">
              <a:buNone/>
            </a:pPr>
            <a:r>
              <a:rPr lang="en-US" altLang="ja-JP" sz="1600" dirty="0" smtClean="0"/>
              <a:t>	</a:t>
            </a:r>
            <a:r>
              <a:rPr lang="ja-JP" altLang="en-US" sz="1600" dirty="0" smtClean="0"/>
              <a:t>が既に入っている</a:t>
            </a:r>
            <a:r>
              <a:rPr lang="en-US" altLang="ja-JP" sz="1600" dirty="0" smtClean="0"/>
              <a:t>(</a:t>
            </a:r>
            <a:r>
              <a:rPr lang="ja-JP" altLang="en-US" sz="1600" dirty="0" smtClean="0"/>
              <a:t>チップの上限の速さ</a:t>
            </a:r>
            <a:r>
              <a:rPr lang="en-US" altLang="ja-JP" sz="1600" dirty="0" smtClean="0"/>
              <a:t>)</a:t>
            </a:r>
          </a:p>
          <a:p>
            <a:pPr lvl="1"/>
            <a:r>
              <a:rPr lang="en-US" altLang="ja-JP" sz="1600" dirty="0" smtClean="0"/>
              <a:t>DDR2-SDRAM(SO-DIMM,266MHz)</a:t>
            </a:r>
            <a:r>
              <a:rPr lang="ja-JP" altLang="en-US" sz="1600" dirty="0" smtClean="0"/>
              <a:t>ソケット</a:t>
            </a:r>
          </a:p>
          <a:p>
            <a:pPr lvl="1"/>
            <a:r>
              <a:rPr lang="en-US" altLang="ja-JP" sz="1600" dirty="0" smtClean="0"/>
              <a:t>DVI</a:t>
            </a:r>
            <a:r>
              <a:rPr lang="ja-JP" altLang="en-US" sz="1600" dirty="0" smtClean="0"/>
              <a:t>ソケットはなく、</a:t>
            </a:r>
            <a:r>
              <a:rPr lang="en-US" altLang="ja-JP" sz="1600" dirty="0" smtClean="0"/>
              <a:t>PCI-express</a:t>
            </a:r>
            <a:r>
              <a:rPr lang="ja-JP" altLang="en-US" sz="1600" dirty="0" smtClean="0"/>
              <a:t>があるけど・・・</a:t>
            </a:r>
            <a:endParaRPr kumimoji="1" lang="ja-JP"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新基盤の概要</a:t>
            </a:r>
            <a:r>
              <a:rPr kumimoji="1" lang="en-US" altLang="ja-JP" dirty="0" smtClean="0"/>
              <a:t>(4)</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電源</a:t>
            </a:r>
          </a:p>
          <a:p>
            <a:pPr lvl="1"/>
            <a:r>
              <a:rPr lang="en-US" altLang="ja-JP" dirty="0" smtClean="0"/>
              <a:t>ATX</a:t>
            </a:r>
            <a:r>
              <a:rPr lang="ja-JP" altLang="en-US" dirty="0" smtClean="0"/>
              <a:t>電源の</a:t>
            </a:r>
            <a:r>
              <a:rPr lang="en-US" altLang="ja-JP" dirty="0" smtClean="0"/>
              <a:t>4pin</a:t>
            </a:r>
            <a:r>
              <a:rPr lang="ja-JP" altLang="en-US" dirty="0" smtClean="0"/>
              <a:t>ペリフェラルコネクタが使えるわ</a:t>
            </a:r>
          </a:p>
          <a:p>
            <a:pPr lvl="1"/>
            <a:r>
              <a:rPr lang="ja-JP" altLang="en-US" dirty="0" smtClean="0"/>
              <a:t>普通</a:t>
            </a:r>
            <a:r>
              <a:rPr lang="en-US" altLang="ja-JP" dirty="0" smtClean="0"/>
              <a:t>ATX</a:t>
            </a:r>
            <a:r>
              <a:rPr lang="ja-JP" altLang="en-US" dirty="0" smtClean="0"/>
              <a:t>電源はマザボに刺さっているか検出する</a:t>
            </a:r>
            <a:r>
              <a:rPr lang="en-US" altLang="ja-JP" dirty="0" smtClean="0"/>
              <a:t>pin</a:t>
            </a:r>
            <a:r>
              <a:rPr lang="ja-JP" altLang="en-US" dirty="0" smtClean="0"/>
              <a:t>があって、それをつながないと起動しないわ</a:t>
            </a:r>
          </a:p>
          <a:p>
            <a:pPr lvl="2"/>
            <a:r>
              <a:rPr lang="ja-JP" altLang="en-US" dirty="0" smtClean="0"/>
              <a:t>「</a:t>
            </a:r>
            <a:r>
              <a:rPr lang="en-US" altLang="ja-JP" dirty="0" smtClean="0"/>
              <a:t>ATX</a:t>
            </a:r>
            <a:r>
              <a:rPr lang="ja-JP" altLang="en-US" dirty="0" smtClean="0"/>
              <a:t>電源 単独起動」で</a:t>
            </a:r>
            <a:r>
              <a:rPr lang="ja-JP" altLang="en-US" dirty="0" err="1" smtClean="0"/>
              <a:t>ぐぐると</a:t>
            </a:r>
            <a:r>
              <a:rPr lang="ja-JP" altLang="en-US" dirty="0" smtClean="0"/>
              <a:t>よいわね</a:t>
            </a:r>
          </a:p>
          <a:p>
            <a:pPr lvl="2"/>
            <a:r>
              <a:rPr lang="ja-JP" altLang="en-US" dirty="0" smtClean="0"/>
              <a:t>具体的には、</a:t>
            </a:r>
            <a:r>
              <a:rPr lang="en-US" altLang="ja-JP" dirty="0" smtClean="0"/>
              <a:t>20/24pin</a:t>
            </a:r>
            <a:r>
              <a:rPr lang="ja-JP" altLang="en-US" dirty="0" smtClean="0"/>
              <a:t>のやつの緑の線と黒の線を適当な抵抗をつないでショートさせればよいわ</a:t>
            </a:r>
          </a:p>
          <a:p>
            <a:pPr lvl="2"/>
            <a:r>
              <a:rPr lang="en-US" altLang="ja-JP" dirty="0" smtClean="0"/>
              <a:t>web</a:t>
            </a:r>
            <a:r>
              <a:rPr lang="ja-JP" altLang="en-US" dirty="0" err="1" smtClean="0"/>
              <a:t>には</a:t>
            </a:r>
            <a:r>
              <a:rPr lang="ja-JP" altLang="en-US" dirty="0" smtClean="0"/>
              <a:t>直接銅線を刺すように書いている</a:t>
            </a:r>
            <a:endParaRPr lang="en-US" altLang="ja-JP" dirty="0" smtClean="0"/>
          </a:p>
          <a:p>
            <a:pPr lvl="2">
              <a:buNone/>
            </a:pPr>
            <a:r>
              <a:rPr lang="en-US" altLang="ja-JP" dirty="0" smtClean="0"/>
              <a:t>	</a:t>
            </a:r>
            <a:r>
              <a:rPr lang="ja-JP" altLang="en-US" dirty="0" smtClean="0"/>
              <a:t>けど抵抗つないだ方が安全だしね</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RS232C</a:t>
            </a:r>
            <a:r>
              <a:rPr lang="ja-JP" altLang="en-US" dirty="0" smtClean="0"/>
              <a:t>について</a:t>
            </a:r>
          </a:p>
          <a:p>
            <a:pPr lvl="1"/>
            <a:r>
              <a:rPr lang="en-US" altLang="ja-JP" dirty="0" smtClean="0"/>
              <a:t>RS232C</a:t>
            </a:r>
            <a:r>
              <a:rPr lang="ja-JP" altLang="en-US" dirty="0" smtClean="0"/>
              <a:t>ポートにはピンがいっぱい伸びているけど、通信に使うのはたった</a:t>
            </a:r>
            <a:r>
              <a:rPr lang="en-US" altLang="ja-JP" dirty="0" smtClean="0"/>
              <a:t>2</a:t>
            </a:r>
            <a:r>
              <a:rPr lang="ja-JP" altLang="en-US" dirty="0" smtClean="0"/>
              <a:t>本の線よ</a:t>
            </a:r>
            <a:r>
              <a:rPr lang="en-US" altLang="ja-JP" dirty="0" smtClean="0"/>
              <a:t>(</a:t>
            </a:r>
            <a:r>
              <a:rPr lang="ja-JP" altLang="en-US" dirty="0" smtClean="0"/>
              <a:t>送信線と受信線</a:t>
            </a:r>
            <a:r>
              <a:rPr lang="en-US" altLang="ja-JP" dirty="0" smtClean="0"/>
              <a:t>)</a:t>
            </a:r>
          </a:p>
          <a:p>
            <a:pPr lvl="1"/>
            <a:r>
              <a:rPr lang="ja-JP" altLang="en-US" dirty="0" smtClean="0"/>
              <a:t>他のピンは制御線だが、仕様が曖昧なところがあるから、使用はお勧めできないわ</a:t>
            </a:r>
          </a:p>
          <a:p>
            <a:pPr lvl="1"/>
            <a:r>
              <a:rPr lang="ja-JP" altLang="en-US" dirty="0" smtClean="0"/>
              <a:t>むしろたった</a:t>
            </a:r>
            <a:r>
              <a:rPr lang="en-US" altLang="ja-JP" dirty="0" smtClean="0"/>
              <a:t>2</a:t>
            </a:r>
            <a:r>
              <a:rPr lang="ja-JP" altLang="en-US" dirty="0" smtClean="0"/>
              <a:t>本の線で通信できるのが</a:t>
            </a:r>
            <a:r>
              <a:rPr lang="en-US" altLang="ja-JP" dirty="0" smtClean="0"/>
              <a:t>RS232C</a:t>
            </a:r>
            <a:r>
              <a:rPr lang="ja-JP" altLang="en-US" dirty="0" smtClean="0"/>
              <a:t>のすごいところだから、これだけで通信するのがいいわよ</a:t>
            </a:r>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RS232C</a:t>
            </a:r>
            <a:r>
              <a:rPr kumimoji="1" lang="ja-JP" altLang="en-US" dirty="0" smtClean="0"/>
              <a:t>解説</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ストレートとクロス</a:t>
            </a:r>
          </a:p>
          <a:p>
            <a:pPr lvl="1"/>
            <a:r>
              <a:rPr lang="ja-JP" altLang="en-US" dirty="0" smtClean="0"/>
              <a:t>もともと</a:t>
            </a:r>
            <a:r>
              <a:rPr lang="en-US" altLang="ja-JP" dirty="0" smtClean="0"/>
              <a:t>RS232C</a:t>
            </a:r>
            <a:r>
              <a:rPr lang="ja-JP" altLang="en-US" dirty="0" smtClean="0"/>
              <a:t>は</a:t>
            </a:r>
            <a:r>
              <a:rPr lang="en-US" altLang="ja-JP" dirty="0" smtClean="0"/>
              <a:t>PC</a:t>
            </a:r>
            <a:r>
              <a:rPr lang="ja-JP" altLang="en-US" dirty="0" smtClean="0"/>
              <a:t>とモデムの間をつなぐのに使われていたわ</a:t>
            </a:r>
          </a:p>
          <a:p>
            <a:pPr lvl="2"/>
            <a:r>
              <a:rPr lang="ja-JP" altLang="en-US" dirty="0" smtClean="0"/>
              <a:t>そのときは、普通に</a:t>
            </a:r>
            <a:r>
              <a:rPr lang="en-US" altLang="ja-JP" dirty="0" smtClean="0"/>
              <a:t>PC</a:t>
            </a:r>
            <a:r>
              <a:rPr lang="ja-JP" altLang="en-US" dirty="0" smtClean="0"/>
              <a:t>から送信する線をモデム側が受信して、モデムが、</a:t>
            </a:r>
            <a:r>
              <a:rPr lang="en-US" altLang="ja-JP" dirty="0" smtClean="0"/>
              <a:t>PC</a:t>
            </a:r>
            <a:r>
              <a:rPr lang="ja-JP" altLang="en-US" dirty="0" smtClean="0"/>
              <a:t>が受信できるように受信線に送信すればよかったの</a:t>
            </a:r>
            <a:r>
              <a:rPr lang="en-US" altLang="ja-JP" dirty="0" smtClean="0"/>
              <a:t>(</a:t>
            </a:r>
            <a:r>
              <a:rPr lang="ja-JP" altLang="en-US" dirty="0" smtClean="0"/>
              <a:t>ストレートケーブル</a:t>
            </a:r>
            <a:r>
              <a:rPr lang="en-US" altLang="ja-JP" dirty="0" smtClean="0"/>
              <a:t>)</a:t>
            </a:r>
          </a:p>
          <a:p>
            <a:pPr lvl="1"/>
            <a:r>
              <a:rPr lang="ja-JP" altLang="en-US" dirty="0" smtClean="0"/>
              <a:t>これを、</a:t>
            </a:r>
            <a:r>
              <a:rPr lang="en-US" altLang="ja-JP" dirty="0" smtClean="0"/>
              <a:t>PC</a:t>
            </a:r>
            <a:r>
              <a:rPr lang="ja-JP" altLang="en-US" dirty="0" smtClean="0"/>
              <a:t>間、あるいは他の機器と接続するとき、</a:t>
            </a:r>
            <a:endParaRPr lang="en-US" altLang="ja-JP" dirty="0" smtClean="0"/>
          </a:p>
          <a:p>
            <a:pPr lvl="1">
              <a:buNone/>
            </a:pPr>
            <a:r>
              <a:rPr lang="en-US" altLang="ja-JP" dirty="0" smtClean="0"/>
              <a:t>	</a:t>
            </a:r>
            <a:r>
              <a:rPr lang="ja-JP" altLang="en-US" dirty="0" smtClean="0"/>
              <a:t>そのまま接続すると、受信線と受信線・送信線と</a:t>
            </a:r>
            <a:endParaRPr lang="en-US" altLang="ja-JP" dirty="0" smtClean="0"/>
          </a:p>
          <a:p>
            <a:pPr lvl="1">
              <a:buNone/>
            </a:pPr>
            <a:r>
              <a:rPr lang="en-US" altLang="ja-JP" dirty="0" smtClean="0"/>
              <a:t>	</a:t>
            </a:r>
            <a:r>
              <a:rPr lang="ja-JP" altLang="en-US" dirty="0" smtClean="0"/>
              <a:t>送信線がつながってしまうわ</a:t>
            </a:r>
          </a:p>
          <a:p>
            <a:pPr lvl="1"/>
            <a:r>
              <a:rPr lang="ja-JP" altLang="en-US" dirty="0" smtClean="0"/>
              <a:t>そこで、受信線と相手の送信線をつなぐように</a:t>
            </a:r>
            <a:endParaRPr lang="en-US" altLang="ja-JP" dirty="0" smtClean="0"/>
          </a:p>
          <a:p>
            <a:pPr lvl="1">
              <a:buNone/>
            </a:pPr>
            <a:r>
              <a:rPr lang="en-US" altLang="ja-JP" dirty="0" smtClean="0"/>
              <a:t>	</a:t>
            </a:r>
            <a:r>
              <a:rPr lang="ja-JP" altLang="en-US" dirty="0" smtClean="0"/>
              <a:t>したものを、クロスケーブルというわ</a:t>
            </a:r>
            <a:endParaRPr kumimoji="1" lang="ja-JP" altLang="en-US" dirty="0"/>
          </a:p>
        </p:txBody>
      </p:sp>
    </p:spTree>
  </p:cSld>
  <p:clrMapOvr>
    <a:masterClrMapping/>
  </p:clrMapOvr>
</p:sld>
</file>

<file path=ppt/theme/theme1.xml><?xml version="1.0" encoding="utf-8"?>
<a:theme xmlns:a="http://schemas.openxmlformats.org/drawingml/2006/main" name="テーマ2">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テーマ2">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テーマ2</Template>
  <TotalTime>102</TotalTime>
  <Words>1526</Words>
  <Application>Microsoft Office PowerPoint</Application>
  <PresentationFormat>画面に合わせる (4:3)</PresentationFormat>
  <Paragraphs>223</Paragraphs>
  <Slides>33</Slides>
  <Notes>0</Notes>
  <HiddenSlides>0</HiddenSlides>
  <MMClips>0</MMClips>
  <ScaleCrop>false</ScaleCrop>
  <HeadingPairs>
    <vt:vector size="4" baseType="variant">
      <vt:variant>
        <vt:lpstr>テーマ</vt:lpstr>
      </vt:variant>
      <vt:variant>
        <vt:i4>2</vt:i4>
      </vt:variant>
      <vt:variant>
        <vt:lpstr>スライド タイトル</vt:lpstr>
      </vt:variant>
      <vt:variant>
        <vt:i4>33</vt:i4>
      </vt:variant>
    </vt:vector>
  </HeadingPairs>
  <TitlesOfParts>
    <vt:vector size="35" baseType="lpstr">
      <vt:lpstr>テーマ2</vt:lpstr>
      <vt:lpstr>1_テーマ2</vt:lpstr>
      <vt:lpstr>Team ksk 班 第7回報告</vt:lpstr>
      <vt:lpstr>今週までの予定</vt:lpstr>
      <vt:lpstr>基盤係より</vt:lpstr>
      <vt:lpstr>新基盤の概要(1)</vt:lpstr>
      <vt:lpstr>新基盤の概要(2)</vt:lpstr>
      <vt:lpstr>新基盤の概要(3)</vt:lpstr>
      <vt:lpstr>新基盤の概要(4)</vt:lpstr>
      <vt:lpstr>RS232C解説(1)</vt:lpstr>
      <vt:lpstr>RS232C解説(2)</vt:lpstr>
      <vt:lpstr>RS232C解説(3)</vt:lpstr>
      <vt:lpstr>RS232C解説(4)</vt:lpstr>
      <vt:lpstr>RS232C解説(5)</vt:lpstr>
      <vt:lpstr>RS232C解説(6)</vt:lpstr>
      <vt:lpstr>RS232C解説(7)</vt:lpstr>
      <vt:lpstr>RS232C解説(8)</vt:lpstr>
      <vt:lpstr>RS232C解説(9)</vt:lpstr>
      <vt:lpstr>RS232C解説(10)</vt:lpstr>
      <vt:lpstr>RS232C解説(11)</vt:lpstr>
      <vt:lpstr>RS232C解説(12)</vt:lpstr>
      <vt:lpstr>SRAM解説(1)</vt:lpstr>
      <vt:lpstr>SRAM解説(2)</vt:lpstr>
      <vt:lpstr>SRAM解説(3)</vt:lpstr>
      <vt:lpstr>Pipelineモード</vt:lpstr>
      <vt:lpstr>FTモード</vt:lpstr>
      <vt:lpstr>SRAM解説(4)</vt:lpstr>
      <vt:lpstr>SRAM解説(5)</vt:lpstr>
      <vt:lpstr>SRAM解説(6)</vt:lpstr>
      <vt:lpstr>逆位相</vt:lpstr>
      <vt:lpstr>SRAM解説(7)</vt:lpstr>
      <vt:lpstr>SRAM解説(8)</vt:lpstr>
      <vt:lpstr>スライド 31</vt:lpstr>
      <vt:lpstr>今週までの進捗</vt:lpstr>
      <vt:lpstr>来週までの予定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ksk 班 第6回報告</dc:title>
  <dc:creator>nagato</dc:creator>
  <cp:lastModifiedBy>Keisuke Kuroyanagi</cp:lastModifiedBy>
  <cp:revision>54</cp:revision>
  <dcterms:created xsi:type="dcterms:W3CDTF">2009-11-23T22:37:44Z</dcterms:created>
  <dcterms:modified xsi:type="dcterms:W3CDTF">2009-12-01T03:51:27Z</dcterms:modified>
</cp:coreProperties>
</file>