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D68D-59A5-4DCE-B444-D589282B149E}" type="datetimeFigureOut">
              <a:rPr kumimoji="1" lang="ja-JP" altLang="en-US" smtClean="0"/>
              <a:t>2009/11/24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70F6-423B-4F32-945F-2BADAFA4F8D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68196" y="5500702"/>
            <a:ext cx="1018645" cy="1357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2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1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1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0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756293" y="1571612"/>
            <a:ext cx="7358114" cy="4269502"/>
          </a:xfrm>
          <a:prstGeom prst="roundRect">
            <a:avLst/>
          </a:prstGeom>
          <a:solidFill>
            <a:schemeClr val="bg2">
              <a:lumMod val="60000"/>
              <a:lumOff val="40000"/>
              <a:alpha val="73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929322" y="5000636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2">
                    <a:lumMod val="75000"/>
                  </a:schemeClr>
                </a:solidFill>
              </a:rPr>
              <a:t>▼</a:t>
            </a:r>
            <a:endParaRPr kumimoji="1" lang="ja-JP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Team </a:t>
            </a:r>
            <a:r>
              <a:rPr kumimoji="1" lang="en-US" altLang="ja-JP" dirty="0" err="1" smtClean="0"/>
              <a:t>ksk</a:t>
            </a:r>
            <a:r>
              <a:rPr lang="ja-JP" altLang="en-US" dirty="0" smtClean="0"/>
              <a:t> 班 第</a:t>
            </a:r>
            <a:r>
              <a:rPr lang="en-US" altLang="ja-JP" dirty="0" smtClean="0"/>
              <a:t>6</a:t>
            </a:r>
            <a:r>
              <a:rPr lang="ja-JP" altLang="en-US" dirty="0" smtClean="0"/>
              <a:t>回報告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57422" y="3908425"/>
            <a:ext cx="6383353" cy="1806591"/>
          </a:xfrm>
        </p:spPr>
        <p:txBody>
          <a:bodyPr/>
          <a:lstStyle/>
          <a:p>
            <a:r>
              <a:rPr lang="ja-JP" altLang="en-US" dirty="0" smtClean="0"/>
              <a:t>班長</a:t>
            </a:r>
            <a:r>
              <a:rPr lang="en-US" altLang="ja-JP" dirty="0" smtClean="0"/>
              <a:t>:</a:t>
            </a:r>
            <a:r>
              <a:rPr lang="ja-JP" altLang="en-US" dirty="0" smtClean="0"/>
              <a:t>中村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xyx</a:t>
            </a:r>
            <a:r>
              <a:rPr lang="en-US" altLang="ja-JP" dirty="0" smtClean="0"/>
              <a:t>)</a:t>
            </a:r>
            <a:r>
              <a:rPr lang="ja-JP" altLang="en-US" dirty="0" smtClean="0"/>
              <a:t> 発表</a:t>
            </a:r>
            <a:r>
              <a:rPr lang="en-US" altLang="ja-JP" dirty="0" smtClean="0"/>
              <a:t>:</a:t>
            </a:r>
            <a:r>
              <a:rPr lang="ja-JP" altLang="en-US" dirty="0" smtClean="0"/>
              <a:t>梁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ageha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岩田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wata</a:t>
            </a:r>
            <a:r>
              <a:rPr lang="en-US" altLang="ja-JP" dirty="0" smtClean="0"/>
              <a:t>) </a:t>
            </a:r>
            <a:r>
              <a:rPr lang="ja-JP" altLang="en-US" dirty="0" smtClean="0"/>
              <a:t>畔柳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ksk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秋葉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iwi</a:t>
            </a:r>
            <a:r>
              <a:rPr lang="en-US" altLang="ja-JP" dirty="0" smtClean="0"/>
              <a:t>) </a:t>
            </a:r>
            <a:r>
              <a:rPr lang="ja-JP" altLang="en-US" dirty="0" smtClean="0"/>
              <a:t>太田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hota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今週までの予定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</a:p>
          <a:p>
            <a:pPr lvl="1"/>
            <a:r>
              <a:rPr lang="ja-JP" altLang="en-US" dirty="0" smtClean="0"/>
              <a:t>レイトレ動かす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最適化しまくる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いい加減</a:t>
            </a:r>
            <a:r>
              <a:rPr lang="en-US" altLang="ja-JP" dirty="0" smtClean="0"/>
              <a:t>FPU</a:t>
            </a:r>
            <a:r>
              <a:rPr lang="ja-JP" altLang="en-US" dirty="0" smtClean="0"/>
              <a:t>のシミュレーションをする</a:t>
            </a:r>
            <a:endParaRPr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新基盤で</a:t>
            </a:r>
            <a:r>
              <a:rPr lang="en-US" altLang="ja-JP" dirty="0" smtClean="0"/>
              <a:t>SRAM</a:t>
            </a:r>
            <a:r>
              <a:rPr lang="ja-JP" altLang="en-US" dirty="0" smtClean="0"/>
              <a:t>を動かす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今週までの進捗 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</a:p>
          <a:p>
            <a:pPr lvl="1"/>
            <a:r>
              <a:rPr lang="en-US" altLang="ja-JP" dirty="0" smtClean="0"/>
              <a:t>FPU</a:t>
            </a:r>
            <a:r>
              <a:rPr lang="ja-JP" altLang="en-US" dirty="0" smtClean="0"/>
              <a:t>の単体テストが全部通った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コンパイラ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なんか進んだ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FPU</a:t>
            </a:r>
            <a:r>
              <a:rPr lang="ja-JP" altLang="en-US" dirty="0" smtClean="0"/>
              <a:t>のシミュレーションが</a:t>
            </a:r>
            <a:r>
              <a:rPr lang="ja-JP" altLang="en-US" dirty="0" err="1" smtClean="0"/>
              <a:t>できたっぽい</a:t>
            </a:r>
            <a:endParaRPr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SRAM</a:t>
            </a:r>
            <a:r>
              <a:rPr lang="ja-JP" altLang="en-US" dirty="0" smtClean="0"/>
              <a:t>が動いたような気がする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シミュレーションと実機での動作が一致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してなさそうなパターンが？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今週までの進捗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Scala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たんで書いてみた</a:t>
            </a:r>
            <a:r>
              <a:rPr kumimoji="1" lang="ja-JP" altLang="en-US" dirty="0" err="1" smtClean="0"/>
              <a:t>お</a:t>
            </a:r>
            <a:r>
              <a:rPr kumimoji="1" lang="ja-JP" altLang="en-US" dirty="0" smtClean="0"/>
              <a:t>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パズルゲームのソルバーです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iwi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ja-JP" altLang="en-US" dirty="0" smtClean="0"/>
              <a:t>駒場祭お疲れ様でした</a:t>
            </a:r>
            <a:r>
              <a:rPr kumimoji="1" lang="ja-JP" altLang="en-US" dirty="0" err="1" smtClean="0"/>
              <a:t>お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スライドのテンプレつくった</a:t>
            </a:r>
            <a:r>
              <a:rPr kumimoji="1" lang="ja-JP" altLang="en-US" dirty="0" err="1" smtClean="0"/>
              <a:t>お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kumimoji="1" lang="en-US" altLang="ja-JP" dirty="0" smtClean="0"/>
              <a:t>min-</a:t>
            </a:r>
            <a:r>
              <a:rPr kumimoji="1" lang="en-US" altLang="ja-JP" dirty="0" err="1" smtClean="0"/>
              <a:t>rt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を読もうとして挫折した</a:t>
            </a:r>
            <a:r>
              <a:rPr kumimoji="1" lang="ja-JP" altLang="en-US" dirty="0" err="1" smtClean="0"/>
              <a:t>お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/>
              <a:t>命令数減らないよ～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ガントチャート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052" y="1566849"/>
            <a:ext cx="6429420" cy="520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来週までの予定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</a:p>
          <a:p>
            <a:pPr lvl="1"/>
            <a:r>
              <a:rPr lang="ja-JP" altLang="en-US" dirty="0" smtClean="0"/>
              <a:t>レイトレ動かす！！！１１１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最適化する</a:t>
            </a:r>
            <a:r>
              <a:rPr lang="ja-JP" altLang="en-US" dirty="0" err="1" smtClean="0"/>
              <a:t>お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ja-JP" altLang="en-US" dirty="0" err="1" smtClean="0"/>
              <a:t>ちょー</a:t>
            </a:r>
            <a:r>
              <a:rPr lang="ja-JP" altLang="en-US" dirty="0" smtClean="0"/>
              <a:t>遅くなったのでデバッグする</a:t>
            </a:r>
            <a:endParaRPr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体調</a:t>
            </a:r>
            <a:r>
              <a:rPr lang="ja-JP" altLang="en-US" dirty="0" err="1" smtClean="0"/>
              <a:t>悪いからすとー</a:t>
            </a:r>
            <a:r>
              <a:rPr lang="ja-JP" altLang="en-US" dirty="0" smtClean="0"/>
              <a:t>るする</a:t>
            </a:r>
            <a:r>
              <a:rPr lang="ja-JP" altLang="en-US" dirty="0" err="1" smtClean="0"/>
              <a:t>お</a:t>
            </a:r>
            <a:endParaRPr lang="en-US" altLang="ja-JP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73</TotalTime>
  <Words>178</Words>
  <Application>Microsoft Office PowerPoint</Application>
  <PresentationFormat>画面に合わせる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テーマ2</vt:lpstr>
      <vt:lpstr>1_テーマ2</vt:lpstr>
      <vt:lpstr>Team ksk 班 第6回報告</vt:lpstr>
      <vt:lpstr>今週までの予定</vt:lpstr>
      <vt:lpstr>今週までの進捗 (1)</vt:lpstr>
      <vt:lpstr>今週までの進捗 (2)</vt:lpstr>
      <vt:lpstr>ガントチャート</vt:lpstr>
      <vt:lpstr>来週までの予定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ksk 班 第6回報告</dc:title>
  <dc:creator>nagato</dc:creator>
  <cp:lastModifiedBy>nagato</cp:lastModifiedBy>
  <cp:revision>20</cp:revision>
  <dcterms:created xsi:type="dcterms:W3CDTF">2009-11-23T22:37:44Z</dcterms:created>
  <dcterms:modified xsi:type="dcterms:W3CDTF">2009-11-24T04:05:40Z</dcterms:modified>
</cp:coreProperties>
</file>