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extLst/>
          </a:lstStyle>
          <a:p>
            <a:fld id="{1BE11459-A07B-4BBC-9D67-DD0CFC56BB18}" type="datetimeFigureOut">
              <a:rPr kumimoji="1" lang="ja-JP" altLang="en-US" smtClean="0"/>
              <a:pPr/>
              <a:t>2009/10/27</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extLst/>
          </a:lstStyle>
          <a:p>
            <a:fld id="{D00EABFE-DFEF-4A81-BE53-3E3D1FCA601E}"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1BE11459-A07B-4BBC-9D67-DD0CFC56BB18}" type="datetimeFigureOut">
              <a:rPr kumimoji="1" lang="ja-JP" altLang="en-US" smtClean="0"/>
              <a:pPr/>
              <a:t>2009/10/27</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extLst/>
          </a:lstStyle>
          <a:p>
            <a:fld id="{1BE11459-A07B-4BBC-9D67-DD0CFC56BB18}" type="datetimeFigureOut">
              <a:rPr kumimoji="1" lang="ja-JP" altLang="en-US" smtClean="0"/>
              <a:pPr/>
              <a:t>2009/10/27</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D00EABFE-DFEF-4A81-BE53-3E3D1FCA601E}"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extLst/>
          </a:lstStyle>
          <a:p>
            <a:fld id="{1BE11459-A07B-4BBC-9D67-DD0CFC56BB18}" type="datetimeFigureOut">
              <a:rPr kumimoji="1" lang="ja-JP" altLang="en-US" smtClean="0"/>
              <a:pPr/>
              <a:t>2009/10/27</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extLst/>
          </a:lstStyle>
          <a:p>
            <a:fld id="{D00EABFE-DFEF-4A81-BE53-3E3D1FCA601E}"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BE11459-A07B-4BBC-9D67-DD0CFC56BB18}" type="datetimeFigureOut">
              <a:rPr kumimoji="1" lang="ja-JP" altLang="en-US" smtClean="0"/>
              <a:pPr/>
              <a:t>2009/10/27</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0EABFE-DFEF-4A81-BE53-3E3D1FCA601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000108"/>
            <a:ext cx="7772400" cy="1829761"/>
          </a:xfrm>
        </p:spPr>
        <p:txBody>
          <a:bodyPr/>
          <a:lstStyle/>
          <a:p>
            <a:r>
              <a:rPr lang="en-US" altLang="ja-JP" dirty="0" smtClean="0"/>
              <a:t>Team </a:t>
            </a:r>
            <a:r>
              <a:rPr lang="en-US" altLang="ja-JP" dirty="0" err="1" smtClean="0"/>
              <a:t>ksk</a:t>
            </a:r>
            <a:r>
              <a:rPr lang="en-US" altLang="ja-JP" dirty="0" smtClean="0"/>
              <a:t> </a:t>
            </a:r>
            <a:r>
              <a:rPr lang="ja-JP" altLang="en-US" dirty="0" smtClean="0"/>
              <a:t>班 第３回報告</a:t>
            </a:r>
            <a:endParaRPr kumimoji="1" lang="ja-JP" altLang="en-US" dirty="0"/>
          </a:p>
        </p:txBody>
      </p:sp>
      <p:sp>
        <p:nvSpPr>
          <p:cNvPr id="3" name="サブタイトル 2"/>
          <p:cNvSpPr>
            <a:spLocks noGrp="1"/>
          </p:cNvSpPr>
          <p:nvPr>
            <p:ph type="subTitle" idx="1"/>
          </p:nvPr>
        </p:nvSpPr>
        <p:spPr>
          <a:xfrm>
            <a:off x="685800" y="3786190"/>
            <a:ext cx="7772400" cy="1199704"/>
          </a:xfrm>
        </p:spPr>
        <p:txBody>
          <a:bodyPr>
            <a:normAutofit/>
          </a:bodyPr>
          <a:lstStyle/>
          <a:p>
            <a:pPr algn="ctr"/>
            <a:r>
              <a:rPr lang="ja-JP" altLang="en-US" dirty="0" smtClean="0">
                <a:solidFill>
                  <a:schemeClr val="tx1"/>
                </a:solidFill>
              </a:rPr>
              <a:t>班長</a:t>
            </a:r>
            <a:r>
              <a:rPr lang="en-US" altLang="ja-JP" dirty="0" smtClean="0">
                <a:solidFill>
                  <a:schemeClr val="tx1"/>
                </a:solidFill>
              </a:rPr>
              <a:t>:</a:t>
            </a:r>
            <a:r>
              <a:rPr lang="ja-JP" altLang="en-US" dirty="0" smtClean="0">
                <a:solidFill>
                  <a:schemeClr val="tx1"/>
                </a:solidFill>
              </a:rPr>
              <a:t>中村</a:t>
            </a:r>
            <a:r>
              <a:rPr lang="en-US" altLang="ja-JP" dirty="0" smtClean="0">
                <a:solidFill>
                  <a:schemeClr val="tx1"/>
                </a:solidFill>
              </a:rPr>
              <a:t>(</a:t>
            </a:r>
            <a:r>
              <a:rPr lang="en-US" altLang="ja-JP" dirty="0" err="1" smtClean="0">
                <a:solidFill>
                  <a:schemeClr val="tx1"/>
                </a:solidFill>
              </a:rPr>
              <a:t>xyx</a:t>
            </a:r>
            <a:r>
              <a:rPr lang="en-US" altLang="ja-JP" dirty="0" smtClean="0">
                <a:solidFill>
                  <a:schemeClr val="tx1"/>
                </a:solidFill>
              </a:rPr>
              <a:t>)</a:t>
            </a:r>
            <a:r>
              <a:rPr lang="ja-JP" altLang="en-US" dirty="0" err="1" smtClean="0">
                <a:solidFill>
                  <a:schemeClr val="tx1"/>
                </a:solidFill>
              </a:rPr>
              <a:t>、</a:t>
            </a:r>
            <a:r>
              <a:rPr lang="ja-JP" altLang="en-US" dirty="0" smtClean="0">
                <a:solidFill>
                  <a:schemeClr val="tx1"/>
                </a:solidFill>
              </a:rPr>
              <a:t>発表：</a:t>
            </a:r>
            <a:r>
              <a:rPr lang="ja-JP" altLang="en-US" dirty="0" smtClean="0">
                <a:solidFill>
                  <a:schemeClr val="tx1"/>
                </a:solidFill>
              </a:rPr>
              <a:t>畔柳</a:t>
            </a:r>
            <a:r>
              <a:rPr lang="en-US" altLang="ja-JP" dirty="0" smtClean="0">
                <a:solidFill>
                  <a:schemeClr val="tx1"/>
                </a:solidFill>
              </a:rPr>
              <a:t>(</a:t>
            </a:r>
            <a:r>
              <a:rPr lang="en-US" altLang="ja-JP" dirty="0" err="1" smtClean="0">
                <a:solidFill>
                  <a:schemeClr val="tx1"/>
                </a:solidFill>
              </a:rPr>
              <a:t>ksk</a:t>
            </a:r>
            <a:r>
              <a:rPr lang="en-US" altLang="ja-JP" dirty="0" smtClean="0">
                <a:solidFill>
                  <a:schemeClr val="tx1"/>
                </a:solidFill>
              </a:rPr>
              <a:t>)</a:t>
            </a:r>
            <a:r>
              <a:rPr lang="ja-JP" altLang="en-US" dirty="0" err="1" smtClean="0">
                <a:solidFill>
                  <a:schemeClr val="tx1"/>
                </a:solidFill>
              </a:rPr>
              <a:t>、</a:t>
            </a:r>
            <a:r>
              <a:rPr lang="ja-JP" altLang="en-US" dirty="0" smtClean="0">
                <a:solidFill>
                  <a:schemeClr val="tx1"/>
                </a:solidFill>
              </a:rPr>
              <a:t>秋葉</a:t>
            </a:r>
            <a:r>
              <a:rPr lang="en-US" altLang="ja-JP" dirty="0" smtClean="0">
                <a:solidFill>
                  <a:schemeClr val="tx1"/>
                </a:solidFill>
              </a:rPr>
              <a:t>(</a:t>
            </a:r>
            <a:r>
              <a:rPr lang="en-US" altLang="ja-JP" dirty="0" err="1" smtClean="0">
                <a:solidFill>
                  <a:schemeClr val="tx1"/>
                </a:solidFill>
              </a:rPr>
              <a:t>iwi</a:t>
            </a:r>
            <a:r>
              <a:rPr lang="en-US" altLang="ja-JP" dirty="0" smtClean="0">
                <a:solidFill>
                  <a:schemeClr val="tx1"/>
                </a:solidFill>
              </a:rPr>
              <a:t>)</a:t>
            </a:r>
            <a:r>
              <a:rPr lang="ja-JP" altLang="en-US" dirty="0" err="1" smtClean="0">
                <a:solidFill>
                  <a:schemeClr val="tx1"/>
                </a:solidFill>
              </a:rPr>
              <a:t>、</a:t>
            </a:r>
            <a:endParaRPr lang="ja-JP" altLang="en-US" dirty="0" smtClean="0">
              <a:solidFill>
                <a:schemeClr val="tx1"/>
              </a:solidFill>
            </a:endParaRPr>
          </a:p>
          <a:p>
            <a:pPr algn="ctr"/>
            <a:r>
              <a:rPr lang="ja-JP" altLang="en-US" dirty="0" smtClean="0">
                <a:solidFill>
                  <a:schemeClr val="tx1"/>
                </a:solidFill>
              </a:rPr>
              <a:t>岩田</a:t>
            </a:r>
            <a:r>
              <a:rPr lang="en-US" altLang="ja-JP" dirty="0" smtClean="0">
                <a:solidFill>
                  <a:schemeClr val="tx1"/>
                </a:solidFill>
              </a:rPr>
              <a:t>(</a:t>
            </a:r>
            <a:r>
              <a:rPr lang="en-US" altLang="ja-JP" dirty="0" err="1" smtClean="0">
                <a:solidFill>
                  <a:schemeClr val="tx1"/>
                </a:solidFill>
              </a:rPr>
              <a:t>wata</a:t>
            </a:r>
            <a:r>
              <a:rPr lang="en-US" altLang="ja-JP" dirty="0" smtClean="0">
                <a:solidFill>
                  <a:schemeClr val="tx1"/>
                </a:solidFill>
              </a:rPr>
              <a:t>)</a:t>
            </a:r>
            <a:r>
              <a:rPr lang="ja-JP" altLang="en-US" dirty="0" err="1" smtClean="0">
                <a:solidFill>
                  <a:schemeClr val="tx1"/>
                </a:solidFill>
              </a:rPr>
              <a:t>、</a:t>
            </a:r>
            <a:r>
              <a:rPr lang="ja-JP" altLang="en-US" dirty="0" smtClean="0">
                <a:solidFill>
                  <a:schemeClr val="tx1"/>
                </a:solidFill>
              </a:rPr>
              <a:t>梁</a:t>
            </a:r>
            <a:r>
              <a:rPr lang="en-US" altLang="ja-JP" dirty="0" smtClean="0">
                <a:solidFill>
                  <a:schemeClr val="tx1"/>
                </a:solidFill>
              </a:rPr>
              <a:t>(</a:t>
            </a:r>
            <a:r>
              <a:rPr lang="en-US" altLang="ja-JP" dirty="0" err="1" smtClean="0">
                <a:solidFill>
                  <a:schemeClr val="tx1"/>
                </a:solidFill>
              </a:rPr>
              <a:t>ageha</a:t>
            </a:r>
            <a:r>
              <a:rPr lang="en-US" altLang="ja-JP" dirty="0" smtClean="0">
                <a:solidFill>
                  <a:schemeClr val="tx1"/>
                </a:solidFill>
              </a:rPr>
              <a:t>)</a:t>
            </a:r>
            <a:r>
              <a:rPr lang="ja-JP" altLang="en-US" dirty="0" err="1" smtClean="0">
                <a:solidFill>
                  <a:schemeClr val="tx1"/>
                </a:solidFill>
              </a:rPr>
              <a:t>、</a:t>
            </a:r>
            <a:r>
              <a:rPr lang="ja-JP" altLang="en-US" dirty="0" smtClean="0">
                <a:solidFill>
                  <a:schemeClr val="tx1"/>
                </a:solidFill>
              </a:rPr>
              <a:t>太田</a:t>
            </a:r>
            <a:r>
              <a:rPr lang="en-US" altLang="ja-JP" dirty="0" smtClean="0">
                <a:solidFill>
                  <a:schemeClr val="tx1"/>
                </a:solidFill>
              </a:rPr>
              <a:t>(</a:t>
            </a:r>
            <a:r>
              <a:rPr lang="en-US" altLang="ja-JP" dirty="0" err="1" smtClean="0">
                <a:solidFill>
                  <a:schemeClr val="tx1"/>
                </a:solidFill>
              </a:rPr>
              <a:t>hota</a:t>
            </a:r>
            <a:r>
              <a:rPr lang="en-US" altLang="ja-JP" dirty="0" smtClean="0">
                <a:solidFill>
                  <a:schemeClr val="tx1"/>
                </a:solidFill>
              </a:rPr>
              <a:t>)</a:t>
            </a:r>
          </a:p>
          <a:p>
            <a:pPr algn="ctr"/>
            <a:endParaRPr kumimoji="1" lang="ja-JP" altLang="en-US" dirty="0">
              <a:solidFill>
                <a:schemeClr val="tx1"/>
              </a:solidFill>
            </a:endParaRPr>
          </a:p>
        </p:txBody>
      </p:sp>
      <p:pic>
        <p:nvPicPr>
          <p:cNvPr id="1026" name="Picture 2" descr="C:\Documents and Settings\ksk\My Documents\IS\CPU実験\ppt\すから.png"/>
          <p:cNvPicPr>
            <a:picLocks noChangeAspect="1" noChangeArrowheads="1"/>
          </p:cNvPicPr>
          <p:nvPr/>
        </p:nvPicPr>
        <p:blipFill>
          <a:blip r:embed="rId2" cstate="print"/>
          <a:srcRect/>
          <a:stretch>
            <a:fillRect/>
          </a:stretch>
        </p:blipFill>
        <p:spPr bwMode="auto">
          <a:xfrm>
            <a:off x="214282" y="5286388"/>
            <a:ext cx="1190600" cy="1400146"/>
          </a:xfrm>
          <a:prstGeom prst="roundRect">
            <a:avLst>
              <a:gd name="adj" fmla="val 130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7" name="Picture 3" descr="C:\Documents and Settings\ksk\My Documents\IS\CPU実験\ppt\logo_all.png"/>
          <p:cNvPicPr>
            <a:picLocks noChangeAspect="1" noChangeArrowheads="1"/>
          </p:cNvPicPr>
          <p:nvPr/>
        </p:nvPicPr>
        <p:blipFill>
          <a:blip r:embed="rId3" cstate="print"/>
          <a:srcRect/>
          <a:stretch>
            <a:fillRect/>
          </a:stretch>
        </p:blipFill>
        <p:spPr bwMode="auto">
          <a:xfrm>
            <a:off x="1571604" y="5286387"/>
            <a:ext cx="1785950" cy="141659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lang="en-US" altLang="ja-JP" dirty="0" smtClean="0"/>
              <a:t>CPU</a:t>
            </a:r>
          </a:p>
          <a:p>
            <a:pPr lvl="1"/>
            <a:r>
              <a:rPr lang="ja-JP" altLang="en-US" dirty="0" smtClean="0"/>
              <a:t>データキャッシュがついた</a:t>
            </a:r>
            <a:r>
              <a:rPr lang="en-US" altLang="ja-JP" dirty="0" smtClean="0"/>
              <a:t>(141.234 sec)(</a:t>
            </a:r>
            <a:r>
              <a:rPr lang="en-US" altLang="ja-JP" dirty="0" err="1" smtClean="0"/>
              <a:t>ksk</a:t>
            </a:r>
            <a:r>
              <a:rPr lang="en-US" altLang="ja-JP" dirty="0" smtClean="0"/>
              <a:t>)</a:t>
            </a:r>
          </a:p>
          <a:p>
            <a:pPr lvl="1"/>
            <a:r>
              <a:rPr lang="en-US" altLang="ja-JP" dirty="0" smtClean="0"/>
              <a:t>100MHz FPU </a:t>
            </a:r>
            <a:r>
              <a:rPr lang="ja-JP" altLang="en-US" dirty="0" smtClean="0"/>
              <a:t>を作り始めた</a:t>
            </a:r>
            <a:r>
              <a:rPr lang="en-US" altLang="ja-JP" dirty="0" smtClean="0"/>
              <a:t>(</a:t>
            </a:r>
            <a:r>
              <a:rPr lang="en-US" altLang="ja-JP" dirty="0" err="1" smtClean="0"/>
              <a:t>iwi</a:t>
            </a:r>
            <a:r>
              <a:rPr lang="en-US" altLang="ja-JP" dirty="0" smtClean="0"/>
              <a:t>)</a:t>
            </a:r>
          </a:p>
          <a:p>
            <a:r>
              <a:rPr kumimoji="1" lang="ja-JP" altLang="en-US" dirty="0" smtClean="0"/>
              <a:t>コンパイラ</a:t>
            </a:r>
            <a:endParaRPr kumimoji="1" lang="en-US" altLang="ja-JP" dirty="0" smtClean="0"/>
          </a:p>
          <a:p>
            <a:pPr lvl="1"/>
            <a:r>
              <a:rPr kumimoji="1" lang="ja-JP" altLang="en-US" dirty="0" smtClean="0"/>
              <a:t>第二期アーキテクチャに向けてレジスタを統一したら半分くらい使われなくなった</a:t>
            </a:r>
            <a:r>
              <a:rPr kumimoji="1" lang="en-US" altLang="ja-JP" dirty="0" smtClean="0"/>
              <a:t>(</a:t>
            </a:r>
            <a:r>
              <a:rPr kumimoji="1" lang="en-US" altLang="ja-JP" dirty="0" err="1" smtClean="0"/>
              <a:t>wata</a:t>
            </a:r>
            <a:r>
              <a:rPr kumimoji="1" lang="en-US" altLang="ja-JP" dirty="0" smtClean="0"/>
              <a:t>)</a:t>
            </a:r>
          </a:p>
          <a:p>
            <a:pPr lvl="1"/>
            <a:r>
              <a:rPr lang="ja-JP" altLang="en-US" dirty="0" smtClean="0"/>
              <a:t>いっぱい演奏した</a:t>
            </a:r>
            <a:r>
              <a:rPr lang="en-US" altLang="ja-JP" dirty="0" smtClean="0"/>
              <a:t>(</a:t>
            </a:r>
            <a:r>
              <a:rPr lang="en-US" altLang="ja-JP" dirty="0" err="1" smtClean="0"/>
              <a:t>hota</a:t>
            </a:r>
            <a:r>
              <a:rPr lang="en-US" altLang="ja-JP" dirty="0" smtClean="0"/>
              <a:t>)</a:t>
            </a:r>
            <a:endParaRPr kumimoji="1" lang="en-US" altLang="ja-JP" dirty="0" smtClean="0"/>
          </a:p>
        </p:txBody>
      </p:sp>
      <p:sp>
        <p:nvSpPr>
          <p:cNvPr id="3" name="タイトル 2"/>
          <p:cNvSpPr>
            <a:spLocks noGrp="1"/>
          </p:cNvSpPr>
          <p:nvPr>
            <p:ph type="title"/>
          </p:nvPr>
        </p:nvSpPr>
        <p:spPr/>
        <p:txBody>
          <a:bodyPr/>
          <a:lstStyle/>
          <a:p>
            <a:r>
              <a:rPr lang="ja-JP" altLang="en-US" dirty="0" smtClean="0"/>
              <a:t>今週までの進捗</a:t>
            </a:r>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lang="ja-JP" altLang="en-US" dirty="0" smtClean="0"/>
              <a:t>シミュレータ</a:t>
            </a:r>
            <a:endParaRPr lang="en-US" altLang="ja-JP" dirty="0" smtClean="0"/>
          </a:p>
          <a:p>
            <a:pPr lvl="1"/>
            <a:r>
              <a:rPr lang="ja-JP" altLang="en-US" dirty="0" smtClean="0"/>
              <a:t>キャッシュのシミュレーションを</a:t>
            </a:r>
            <a:r>
              <a:rPr lang="ja-JP" altLang="en-US" dirty="0" smtClean="0"/>
              <a:t>した</a:t>
            </a:r>
            <a:r>
              <a:rPr lang="en-US" altLang="ja-JP" dirty="0" smtClean="0"/>
              <a:t>(</a:t>
            </a:r>
            <a:r>
              <a:rPr lang="en-US" altLang="ja-JP" dirty="0" err="1" smtClean="0"/>
              <a:t>wata</a:t>
            </a:r>
            <a:r>
              <a:rPr lang="en-US" altLang="ja-JP" dirty="0" smtClean="0"/>
              <a:t>)</a:t>
            </a:r>
            <a:endParaRPr lang="en-US" altLang="ja-JP" dirty="0" smtClean="0"/>
          </a:p>
          <a:p>
            <a:pPr lvl="1"/>
            <a:r>
              <a:rPr lang="ja-JP" altLang="en-US" dirty="0" smtClean="0"/>
              <a:t>高速バージョンを別に作った</a:t>
            </a:r>
            <a:r>
              <a:rPr lang="en-US" altLang="ja-JP" dirty="0" smtClean="0"/>
              <a:t>(25s</a:t>
            </a:r>
            <a:r>
              <a:rPr lang="ja-JP" altLang="en-US" dirty="0" smtClean="0"/>
              <a:t>くらい</a:t>
            </a:r>
            <a:r>
              <a:rPr lang="en-US" altLang="ja-JP" dirty="0" smtClean="0"/>
              <a:t>)(</a:t>
            </a:r>
            <a:r>
              <a:rPr lang="en-US" altLang="ja-JP" dirty="0" err="1" smtClean="0"/>
              <a:t>wata</a:t>
            </a:r>
            <a:r>
              <a:rPr lang="en-US" altLang="ja-JP" dirty="0" smtClean="0"/>
              <a:t>)</a:t>
            </a:r>
          </a:p>
          <a:p>
            <a:r>
              <a:rPr kumimoji="1" lang="ja-JP" altLang="en-US" dirty="0" smtClean="0"/>
              <a:t>基盤</a:t>
            </a:r>
            <a:endParaRPr kumimoji="1" lang="en-US" altLang="ja-JP" dirty="0" smtClean="0"/>
          </a:p>
          <a:p>
            <a:pPr lvl="1"/>
            <a:r>
              <a:rPr lang="ja-JP" altLang="en-US" dirty="0" smtClean="0"/>
              <a:t>新基板で</a:t>
            </a:r>
            <a:r>
              <a:rPr lang="en-US" altLang="ja-JP" dirty="0" smtClean="0"/>
              <a:t>RS232C</a:t>
            </a:r>
            <a:r>
              <a:rPr lang="ja-JP" altLang="en-US" dirty="0" smtClean="0"/>
              <a:t>モジュールを作った</a:t>
            </a:r>
            <a:r>
              <a:rPr lang="en-US" altLang="ja-JP" dirty="0" smtClean="0"/>
              <a:t>(</a:t>
            </a:r>
            <a:r>
              <a:rPr lang="en-US" altLang="ja-JP" dirty="0" err="1" smtClean="0"/>
              <a:t>xyx</a:t>
            </a:r>
            <a:r>
              <a:rPr lang="en-US" altLang="ja-JP" dirty="0" smtClean="0"/>
              <a:t>)</a:t>
            </a:r>
          </a:p>
          <a:p>
            <a:pPr lvl="1"/>
            <a:r>
              <a:rPr kumimoji="1" lang="ja-JP" altLang="en-US" dirty="0" smtClean="0"/>
              <a:t>拡張基板にドットマトリックスをつけて遊んだ</a:t>
            </a:r>
            <a:r>
              <a:rPr kumimoji="1" lang="en-US" altLang="ja-JP" dirty="0" smtClean="0"/>
              <a:t>(</a:t>
            </a:r>
            <a:r>
              <a:rPr kumimoji="1" lang="en-US" altLang="ja-JP" dirty="0" err="1" smtClean="0"/>
              <a:t>xyx</a:t>
            </a:r>
            <a:r>
              <a:rPr kumimoji="1" lang="en-US" altLang="ja-JP" dirty="0" smtClean="0"/>
              <a:t>)</a:t>
            </a:r>
          </a:p>
          <a:p>
            <a:r>
              <a:rPr lang="ja-JP" altLang="en-US" dirty="0" smtClean="0"/>
              <a:t>広報</a:t>
            </a:r>
            <a:endParaRPr lang="en-US" altLang="ja-JP" dirty="0" smtClean="0"/>
          </a:p>
          <a:p>
            <a:pPr lvl="1"/>
            <a:r>
              <a:rPr lang="ja-JP" altLang="en-US" dirty="0" smtClean="0"/>
              <a:t>すから</a:t>
            </a:r>
            <a:r>
              <a:rPr kumimoji="1" lang="ja-JP" altLang="en-US" dirty="0" smtClean="0"/>
              <a:t>たん</a:t>
            </a:r>
            <a:r>
              <a:rPr kumimoji="1" lang="ja-JP" altLang="en-US" dirty="0" err="1" smtClean="0"/>
              <a:t>が誕</a:t>
            </a:r>
            <a:r>
              <a:rPr kumimoji="1" lang="ja-JP" altLang="en-US" dirty="0" smtClean="0"/>
              <a:t>生した</a:t>
            </a:r>
            <a:r>
              <a:rPr kumimoji="1" lang="en-US" altLang="ja-JP" dirty="0" smtClean="0"/>
              <a:t>(</a:t>
            </a:r>
            <a:r>
              <a:rPr kumimoji="1" lang="en-US" altLang="ja-JP" dirty="0" err="1" smtClean="0"/>
              <a:t>ageha</a:t>
            </a:r>
            <a:r>
              <a:rPr kumimoji="1" lang="en-US" altLang="ja-JP" dirty="0" smtClean="0"/>
              <a:t>)</a:t>
            </a:r>
            <a:endParaRPr kumimoji="1" lang="ja-JP" altLang="en-US" dirty="0"/>
          </a:p>
        </p:txBody>
      </p:sp>
      <p:sp>
        <p:nvSpPr>
          <p:cNvPr id="3" name="タイトル 2"/>
          <p:cNvSpPr>
            <a:spLocks noGrp="1"/>
          </p:cNvSpPr>
          <p:nvPr>
            <p:ph type="title"/>
          </p:nvPr>
        </p:nvSpPr>
        <p:spPr/>
        <p:txBody>
          <a:bodyPr/>
          <a:lstStyle/>
          <a:p>
            <a:r>
              <a:rPr lang="ja-JP" altLang="en-US" dirty="0" smtClean="0"/>
              <a:t>今週までの進捗</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457200" y="1481328"/>
            <a:ext cx="8229600" cy="4876630"/>
          </a:xfrm>
        </p:spPr>
        <p:txBody>
          <a:bodyPr>
            <a:normAutofit fontScale="92500" lnSpcReduction="20000"/>
          </a:bodyPr>
          <a:lstStyle/>
          <a:p>
            <a:r>
              <a:rPr kumimoji="1" lang="en-US" altLang="ja-JP" dirty="0" smtClean="0"/>
              <a:t>CPU</a:t>
            </a:r>
          </a:p>
          <a:p>
            <a:pPr lvl="1"/>
            <a:r>
              <a:rPr kumimoji="1" lang="ja-JP" altLang="en-US" dirty="0" smtClean="0"/>
              <a:t>第二期用</a:t>
            </a:r>
            <a:r>
              <a:rPr kumimoji="1" lang="en-US" altLang="ja-JP" dirty="0" smtClean="0"/>
              <a:t>CPU</a:t>
            </a:r>
            <a:r>
              <a:rPr kumimoji="1" lang="ja-JP" altLang="en-US" dirty="0" smtClean="0"/>
              <a:t>の完成</a:t>
            </a:r>
            <a:r>
              <a:rPr kumimoji="1" lang="en-US" altLang="ja-JP" dirty="0" smtClean="0"/>
              <a:t>(</a:t>
            </a:r>
            <a:r>
              <a:rPr kumimoji="1" lang="en-US" altLang="ja-JP" dirty="0" err="1" smtClean="0"/>
              <a:t>ksk</a:t>
            </a:r>
            <a:r>
              <a:rPr kumimoji="1" lang="en-US" altLang="ja-JP" dirty="0" smtClean="0"/>
              <a:t>)</a:t>
            </a:r>
          </a:p>
          <a:p>
            <a:pPr lvl="1"/>
            <a:r>
              <a:rPr lang="ja-JP" altLang="en-US" dirty="0" smtClean="0"/>
              <a:t>第二期用</a:t>
            </a:r>
            <a:r>
              <a:rPr lang="en-US" altLang="ja-JP" dirty="0" smtClean="0"/>
              <a:t>FPU</a:t>
            </a:r>
            <a:r>
              <a:rPr lang="ja-JP" altLang="en-US" dirty="0" smtClean="0"/>
              <a:t>の完成</a:t>
            </a:r>
            <a:r>
              <a:rPr lang="en-US" altLang="ja-JP" dirty="0" smtClean="0"/>
              <a:t>(</a:t>
            </a:r>
            <a:r>
              <a:rPr lang="en-US" altLang="ja-JP" dirty="0" err="1" smtClean="0"/>
              <a:t>iwi</a:t>
            </a:r>
            <a:r>
              <a:rPr lang="en-US" altLang="ja-JP" dirty="0" smtClean="0"/>
              <a:t>)</a:t>
            </a:r>
          </a:p>
          <a:p>
            <a:pPr lvl="1"/>
            <a:r>
              <a:rPr lang="en-US" altLang="ja-JP" dirty="0" smtClean="0"/>
              <a:t>ICPC</a:t>
            </a:r>
            <a:r>
              <a:rPr lang="ja-JP" altLang="en-US" dirty="0" smtClean="0"/>
              <a:t>で</a:t>
            </a:r>
            <a:r>
              <a:rPr lang="en-US" altLang="ja-JP" dirty="0" err="1" smtClean="0"/>
              <a:t>wata</a:t>
            </a:r>
            <a:r>
              <a:rPr lang="ja-JP" altLang="en-US" dirty="0" smtClean="0"/>
              <a:t>をぶったおす</a:t>
            </a:r>
            <a:r>
              <a:rPr lang="en-US" altLang="ja-JP" dirty="0" smtClean="0"/>
              <a:t>(</a:t>
            </a:r>
            <a:r>
              <a:rPr lang="en-US" altLang="ja-JP" dirty="0" err="1" smtClean="0"/>
              <a:t>iwi</a:t>
            </a:r>
            <a:r>
              <a:rPr lang="en-US" altLang="ja-JP" dirty="0" smtClean="0"/>
              <a:t>)</a:t>
            </a:r>
            <a:endParaRPr kumimoji="1" lang="en-US" altLang="ja-JP" dirty="0" smtClean="0"/>
          </a:p>
          <a:p>
            <a:r>
              <a:rPr lang="ja-JP" altLang="en-US" dirty="0" smtClean="0"/>
              <a:t>コンパイラ</a:t>
            </a:r>
            <a:endParaRPr lang="en-US" altLang="ja-JP" dirty="0" smtClean="0"/>
          </a:p>
          <a:p>
            <a:pPr lvl="1"/>
            <a:r>
              <a:rPr lang="ja-JP" altLang="en-US" dirty="0" smtClean="0"/>
              <a:t>第二期用コンパイラの完成</a:t>
            </a:r>
            <a:r>
              <a:rPr lang="en-US" altLang="ja-JP" dirty="0" smtClean="0"/>
              <a:t>(</a:t>
            </a:r>
            <a:r>
              <a:rPr lang="en-US" altLang="ja-JP" dirty="0" err="1" smtClean="0"/>
              <a:t>hota</a:t>
            </a:r>
            <a:r>
              <a:rPr lang="en-US" altLang="ja-JP" dirty="0" smtClean="0"/>
              <a:t>)</a:t>
            </a:r>
          </a:p>
          <a:p>
            <a:pPr lvl="1"/>
            <a:r>
              <a:rPr lang="ja-JP" altLang="en-US" dirty="0" smtClean="0"/>
              <a:t>最適化</a:t>
            </a:r>
            <a:r>
              <a:rPr lang="en-US" altLang="ja-JP" dirty="0" smtClean="0"/>
              <a:t>(</a:t>
            </a:r>
            <a:r>
              <a:rPr lang="en-US" altLang="ja-JP" dirty="0" err="1" smtClean="0"/>
              <a:t>howata</a:t>
            </a:r>
            <a:r>
              <a:rPr lang="en-US" altLang="ja-JP" dirty="0" smtClean="0"/>
              <a:t>)</a:t>
            </a:r>
          </a:p>
          <a:p>
            <a:r>
              <a:rPr kumimoji="1" lang="ja-JP" altLang="en-US" dirty="0" smtClean="0"/>
              <a:t>シミュレータ</a:t>
            </a:r>
            <a:endParaRPr kumimoji="1" lang="en-US" altLang="ja-JP" dirty="0" smtClean="0"/>
          </a:p>
          <a:p>
            <a:pPr lvl="1"/>
            <a:r>
              <a:rPr kumimoji="1" lang="ja-JP" altLang="en-US" dirty="0" smtClean="0"/>
              <a:t>第二期用シミュレータ＆アセンブラの完成</a:t>
            </a:r>
            <a:r>
              <a:rPr kumimoji="1" lang="en-US" altLang="ja-JP" dirty="0" smtClean="0"/>
              <a:t>(</a:t>
            </a:r>
            <a:r>
              <a:rPr kumimoji="1" lang="en-US" altLang="ja-JP" dirty="0" err="1" smtClean="0"/>
              <a:t>wata</a:t>
            </a:r>
            <a:r>
              <a:rPr kumimoji="1" lang="en-US" altLang="ja-JP" dirty="0" smtClean="0"/>
              <a:t>)</a:t>
            </a:r>
          </a:p>
          <a:p>
            <a:pPr lvl="1"/>
            <a:r>
              <a:rPr lang="en-US" altLang="ja-JP" dirty="0" smtClean="0"/>
              <a:t>ICPC</a:t>
            </a:r>
            <a:r>
              <a:rPr lang="ja-JP" altLang="en-US" dirty="0" smtClean="0"/>
              <a:t>で</a:t>
            </a:r>
            <a:r>
              <a:rPr lang="en-US" altLang="ja-JP" dirty="0" err="1" smtClean="0"/>
              <a:t>iwi</a:t>
            </a:r>
            <a:r>
              <a:rPr lang="ja-JP" altLang="en-US" dirty="0" smtClean="0"/>
              <a:t>をぶったおす</a:t>
            </a:r>
            <a:r>
              <a:rPr lang="en-US" altLang="ja-JP" dirty="0" smtClean="0"/>
              <a:t>(</a:t>
            </a:r>
            <a:r>
              <a:rPr lang="en-US" altLang="ja-JP" dirty="0" err="1" smtClean="0"/>
              <a:t>wata</a:t>
            </a:r>
            <a:r>
              <a:rPr lang="en-US" altLang="ja-JP" dirty="0" smtClean="0"/>
              <a:t>)</a:t>
            </a:r>
            <a:endParaRPr kumimoji="1" lang="en-US" altLang="ja-JP" dirty="0" smtClean="0"/>
          </a:p>
          <a:p>
            <a:r>
              <a:rPr lang="ja-JP" altLang="en-US" dirty="0" smtClean="0"/>
              <a:t>基盤</a:t>
            </a:r>
            <a:endParaRPr lang="en-US" altLang="ja-JP" dirty="0" smtClean="0"/>
          </a:p>
          <a:p>
            <a:pPr lvl="1"/>
            <a:r>
              <a:rPr lang="ja-JP" altLang="en-US" dirty="0" smtClean="0"/>
              <a:t>新基板をマスター</a:t>
            </a:r>
            <a:r>
              <a:rPr lang="en-US" altLang="ja-JP" dirty="0" smtClean="0"/>
              <a:t>(</a:t>
            </a:r>
            <a:r>
              <a:rPr lang="en-US" altLang="ja-JP" dirty="0" err="1" smtClean="0"/>
              <a:t>xyx</a:t>
            </a:r>
            <a:r>
              <a:rPr lang="en-US" altLang="ja-JP" dirty="0" smtClean="0"/>
              <a:t>)</a:t>
            </a:r>
          </a:p>
          <a:p>
            <a:r>
              <a:rPr lang="ja-JP" altLang="en-US" dirty="0" smtClean="0"/>
              <a:t>広報</a:t>
            </a:r>
            <a:endParaRPr lang="en-US" altLang="ja-JP" dirty="0" smtClean="0"/>
          </a:p>
          <a:p>
            <a:pPr lvl="1"/>
            <a:r>
              <a:rPr lang="ja-JP" altLang="en-US" dirty="0" err="1" smtClean="0"/>
              <a:t>第二期用すー</a:t>
            </a:r>
            <a:r>
              <a:rPr lang="ja-JP" altLang="en-US" dirty="0" smtClean="0"/>
              <a:t>ぱー</a:t>
            </a:r>
            <a:r>
              <a:rPr lang="ja-JP" altLang="en-US" dirty="0" err="1" smtClean="0"/>
              <a:t>す</a:t>
            </a:r>
            <a:r>
              <a:rPr lang="ja-JP" altLang="en-US" dirty="0" smtClean="0"/>
              <a:t>からたんの完成</a:t>
            </a:r>
            <a:r>
              <a:rPr lang="en-US" altLang="ja-JP" dirty="0" smtClean="0"/>
              <a:t>(</a:t>
            </a:r>
            <a:r>
              <a:rPr lang="en-US" altLang="ja-JP" dirty="0" err="1" smtClean="0"/>
              <a:t>ageha</a:t>
            </a:r>
            <a:r>
              <a:rPr lang="en-US" altLang="ja-JP" dirty="0" smtClean="0"/>
              <a:t>)</a:t>
            </a:r>
          </a:p>
        </p:txBody>
      </p:sp>
      <p:sp>
        <p:nvSpPr>
          <p:cNvPr id="3" name="タイトル 2"/>
          <p:cNvSpPr>
            <a:spLocks noGrp="1"/>
          </p:cNvSpPr>
          <p:nvPr>
            <p:ph type="title"/>
          </p:nvPr>
        </p:nvSpPr>
        <p:spPr/>
        <p:txBody>
          <a:bodyPr/>
          <a:lstStyle/>
          <a:p>
            <a:r>
              <a:rPr kumimoji="1" lang="ja-JP" altLang="en-US" dirty="0" smtClean="0"/>
              <a:t>次回までの予定</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457200" y="1481328"/>
            <a:ext cx="4757742" cy="4525963"/>
          </a:xfrm>
        </p:spPr>
        <p:txBody>
          <a:bodyPr/>
          <a:lstStyle/>
          <a:p>
            <a:r>
              <a:rPr kumimoji="1" lang="ja-JP" altLang="en-US" dirty="0" smtClean="0"/>
              <a:t>新基板用</a:t>
            </a:r>
            <a:r>
              <a:rPr kumimoji="1" lang="en-US" altLang="ja-JP" dirty="0" smtClean="0"/>
              <a:t>RS232C</a:t>
            </a:r>
            <a:r>
              <a:rPr kumimoji="1" lang="ja-JP" altLang="en-US" dirty="0" smtClean="0"/>
              <a:t>モジュールを配布します。</a:t>
            </a:r>
            <a:endParaRPr kumimoji="1" lang="en-US" altLang="ja-JP" dirty="0" smtClean="0"/>
          </a:p>
          <a:p>
            <a:r>
              <a:rPr lang="ja-JP" altLang="en-US" dirty="0" smtClean="0"/>
              <a:t>テストなどに使用して</a:t>
            </a:r>
            <a:r>
              <a:rPr lang="ja-JP" altLang="en-US" dirty="0" smtClean="0"/>
              <a:t>ください</a:t>
            </a:r>
            <a:endParaRPr lang="en-US" altLang="ja-JP" dirty="0" smtClean="0"/>
          </a:p>
          <a:p>
            <a:r>
              <a:rPr lang="en-US" altLang="ja-JP" dirty="0" smtClean="0"/>
              <a:t>(</a:t>
            </a:r>
            <a:r>
              <a:rPr lang="ja-JP" altLang="en-US" dirty="0" smtClean="0"/>
              <a:t>動作確認はしていますが、バグが残っている可能性はあるので注意</a:t>
            </a:r>
            <a:r>
              <a:rPr lang="en-US" altLang="ja-JP" dirty="0" smtClean="0"/>
              <a:t>)</a:t>
            </a:r>
          </a:p>
          <a:p>
            <a:r>
              <a:rPr kumimoji="1" lang="ja-JP" altLang="en-US" dirty="0" smtClean="0"/>
              <a:t>あと</a:t>
            </a:r>
            <a:r>
              <a:rPr kumimoji="1" lang="ja-JP" altLang="en-US" dirty="0" smtClean="0"/>
              <a:t>で</a:t>
            </a:r>
            <a:r>
              <a:rPr kumimoji="1" lang="en-US" altLang="ja-JP" dirty="0" err="1" smtClean="0"/>
              <a:t>chikafs</a:t>
            </a:r>
            <a:r>
              <a:rPr kumimoji="1" lang="ja-JP" altLang="en-US" dirty="0" smtClean="0"/>
              <a:t>かどこかにあげておきます。</a:t>
            </a:r>
            <a:endParaRPr kumimoji="1" lang="en-US" altLang="ja-JP" dirty="0" smtClean="0"/>
          </a:p>
          <a:p>
            <a:r>
              <a:rPr lang="ja-JP" altLang="en-US" dirty="0" smtClean="0"/>
              <a:t>詳しく</a:t>
            </a:r>
            <a:r>
              <a:rPr lang="ja-JP" altLang="en-US" dirty="0" smtClean="0"/>
              <a:t>は</a:t>
            </a:r>
            <a:r>
              <a:rPr lang="ja-JP" altLang="en-US" dirty="0" smtClean="0"/>
              <a:t>当人に聞いて</a:t>
            </a:r>
            <a:r>
              <a:rPr lang="ja-JP" altLang="en-US" dirty="0" smtClean="0"/>
              <a:t>ください。</a:t>
            </a:r>
            <a:endParaRPr kumimoji="1" lang="ja-JP" altLang="en-US" dirty="0"/>
          </a:p>
        </p:txBody>
      </p:sp>
      <p:sp>
        <p:nvSpPr>
          <p:cNvPr id="3" name="タイトル 2"/>
          <p:cNvSpPr>
            <a:spLocks noGrp="1"/>
          </p:cNvSpPr>
          <p:nvPr>
            <p:ph type="title"/>
          </p:nvPr>
        </p:nvSpPr>
        <p:spPr/>
        <p:txBody>
          <a:bodyPr>
            <a:normAutofit/>
          </a:bodyPr>
          <a:lstStyle/>
          <a:p>
            <a:r>
              <a:rPr lang="en-US" altLang="ja-JP" dirty="0" err="1" smtClean="0"/>
              <a:t>x</a:t>
            </a:r>
            <a:r>
              <a:rPr kumimoji="1" lang="en-US" altLang="ja-JP" dirty="0" err="1" smtClean="0"/>
              <a:t>yx</a:t>
            </a:r>
            <a:r>
              <a:rPr kumimoji="1" lang="ja-JP" altLang="en-US" dirty="0" err="1" smtClean="0"/>
              <a:t>さん</a:t>
            </a:r>
            <a:r>
              <a:rPr kumimoji="1" lang="ja-JP" altLang="en-US" dirty="0" smtClean="0"/>
              <a:t>からのお知らせ</a:t>
            </a:r>
            <a:endParaRPr kumimoji="1" lang="ja-JP" altLang="en-US" dirty="0"/>
          </a:p>
        </p:txBody>
      </p:sp>
      <p:pic>
        <p:nvPicPr>
          <p:cNvPr id="4" name="Picture 2" descr="C:\Documents and Settings\ksk\My Documents\IS\CPU実験\ppt\すから.png"/>
          <p:cNvPicPr>
            <a:picLocks noChangeAspect="1" noChangeArrowheads="1"/>
          </p:cNvPicPr>
          <p:nvPr/>
        </p:nvPicPr>
        <p:blipFill>
          <a:blip r:embed="rId2"/>
          <a:srcRect/>
          <a:stretch>
            <a:fillRect/>
          </a:stretch>
        </p:blipFill>
        <p:spPr bwMode="auto">
          <a:xfrm>
            <a:off x="5286380" y="2357430"/>
            <a:ext cx="3500462" cy="4116544"/>
          </a:xfrm>
          <a:prstGeom prst="roundRect">
            <a:avLst>
              <a:gd name="adj" fmla="val 11380"/>
            </a:avLst>
          </a:prstGeom>
          <a:ln>
            <a:solidFill>
              <a:schemeClr val="accent1"/>
            </a:solid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endParaRPr kumimoji="1" lang="ja-JP" altLang="en-US" dirty="0"/>
          </a:p>
        </p:txBody>
      </p:sp>
      <p:sp>
        <p:nvSpPr>
          <p:cNvPr id="3" name="タイトル 2"/>
          <p:cNvSpPr>
            <a:spLocks noGrp="1"/>
          </p:cNvSpPr>
          <p:nvPr>
            <p:ph type="title"/>
          </p:nvPr>
        </p:nvSpPr>
        <p:spPr/>
        <p:txBody>
          <a:bodyPr/>
          <a:lstStyle/>
          <a:p>
            <a:r>
              <a:rPr kumimoji="1" lang="en-US" altLang="ja-JP" dirty="0" err="1" smtClean="0"/>
              <a:t>Scala</a:t>
            </a:r>
            <a:r>
              <a:rPr kumimoji="1" lang="ja-JP" altLang="en-US" dirty="0" smtClean="0"/>
              <a:t>アーキテクチャについて</a:t>
            </a:r>
            <a:endParaRPr kumimoji="1" lang="ja-JP" altLang="en-US" dirty="0"/>
          </a:p>
        </p:txBody>
      </p:sp>
      <p:pic>
        <p:nvPicPr>
          <p:cNvPr id="4" name="Picture 3" descr="C:\Documents and Settings\ksk\My Documents\IS\CPU実験\ppt\logo_all.png"/>
          <p:cNvPicPr>
            <a:picLocks noChangeAspect="1" noChangeArrowheads="1"/>
          </p:cNvPicPr>
          <p:nvPr/>
        </p:nvPicPr>
        <p:blipFill>
          <a:blip r:embed="rId2"/>
          <a:srcRect/>
          <a:stretch>
            <a:fillRect/>
          </a:stretch>
        </p:blipFill>
        <p:spPr bwMode="auto">
          <a:xfrm>
            <a:off x="1428727" y="1500174"/>
            <a:ext cx="6441643" cy="5109430"/>
          </a:xfrm>
          <a:prstGeom prst="rect">
            <a:avLst/>
          </a:prstGeom>
          <a:noFill/>
        </p:spPr>
      </p:pic>
      <p:sp>
        <p:nvSpPr>
          <p:cNvPr id="6" name="テキスト ボックス 5"/>
          <p:cNvSpPr txBox="1"/>
          <p:nvPr/>
        </p:nvSpPr>
        <p:spPr>
          <a:xfrm>
            <a:off x="2928926" y="3500438"/>
            <a:ext cx="599844" cy="369332"/>
          </a:xfrm>
          <a:prstGeom prst="rect">
            <a:avLst/>
          </a:prstGeom>
          <a:solidFill>
            <a:schemeClr val="bg1"/>
          </a:solidFill>
        </p:spPr>
        <p:txBody>
          <a:bodyPr wrap="none" rtlCol="0">
            <a:spAutoFit/>
          </a:bodyPr>
          <a:lstStyle/>
          <a:p>
            <a:r>
              <a:rPr lang="ja-JP" altLang="en-US" dirty="0" smtClean="0"/>
              <a:t>これ</a:t>
            </a:r>
            <a:endParaRPr kumimoji="1" lang="ja-JP"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TotalTime>
  <Words>271</Words>
  <Application>Microsoft Office PowerPoint</Application>
  <PresentationFormat>画面に合わせる (4:3)</PresentationFormat>
  <Paragraphs>42</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ビジネス</vt:lpstr>
      <vt:lpstr>Team ksk 班 第３回報告</vt:lpstr>
      <vt:lpstr>今週までの進捗</vt:lpstr>
      <vt:lpstr>今週までの進捗</vt:lpstr>
      <vt:lpstr>次回までの予定</vt:lpstr>
      <vt:lpstr>xyxさんからのお知らせ</vt:lpstr>
      <vt:lpstr>Scalaアーキテクチャについて</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ksk 班 第３回報告</dc:title>
  <dc:creator>Keisuke Kuroyanagi</dc:creator>
  <cp:lastModifiedBy>Keisuke Kuroyanagi</cp:lastModifiedBy>
  <cp:revision>6</cp:revision>
  <dcterms:created xsi:type="dcterms:W3CDTF">2009-10-27T03:09:16Z</dcterms:created>
  <dcterms:modified xsi:type="dcterms:W3CDTF">2009-10-27T05:01:17Z</dcterms:modified>
</cp:coreProperties>
</file>