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handoutMasterIdLst>
    <p:handoutMasterId r:id="rId8"/>
  </p:handoutMasterIdLst>
  <p:sldIdLst>
    <p:sldId id="264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91" autoAdjust="0"/>
  </p:normalViewPr>
  <p:slideViewPr>
    <p:cSldViewPr>
      <p:cViewPr varScale="1">
        <p:scale>
          <a:sx n="64" d="100"/>
          <a:sy n="64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2010/1/12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A3E6-7E33-4CEE-82FE-4B3032467026}" type="datetimeFigureOut">
              <a:rPr kumimoji="1" lang="ja-JP" altLang="en-US" smtClean="0"/>
              <a:pPr/>
              <a:t>2010/1/12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8FAB-5880-47D6-B5C8-D7550E6CA10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超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第</a:t>
            </a:r>
            <a:r>
              <a:rPr lang="en-US" altLang="ja-JP" dirty="0" smtClean="0"/>
              <a:t>4(11)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</a:t>
            </a:r>
            <a:r>
              <a:rPr lang="ja-JP" altLang="en-US" dirty="0" smtClean="0"/>
              <a:t>太田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, </a:t>
            </a:r>
            <a:r>
              <a:rPr lang="ja-JP" altLang="en-US" dirty="0" smtClean="0"/>
              <a:t>秋葉</a:t>
            </a:r>
            <a:r>
              <a:rPr lang="en-US" altLang="ja-JP" dirty="0" smtClean="0"/>
              <a:t>, </a:t>
            </a:r>
            <a:r>
              <a:rPr lang="ja-JP" altLang="en-US" dirty="0" smtClean="0"/>
              <a:t>岩田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</a:t>
            </a:r>
            <a:r>
              <a:rPr lang="ja-JP" altLang="en-US" dirty="0" smtClean="0"/>
              <a:t>までの進展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en-US" altLang="ja-JP" dirty="0" smtClean="0"/>
              <a:t>50MH</a:t>
            </a:r>
            <a:r>
              <a:rPr lang="ja-JP" altLang="en-US" dirty="0" err="1" smtClean="0"/>
              <a:t>ｚ</a:t>
            </a:r>
            <a:r>
              <a:rPr lang="ja-JP" altLang="en-US" dirty="0" smtClean="0"/>
              <a:t>で動かしたところ、バグ</a:t>
            </a:r>
            <a:r>
              <a:rPr lang="ja-JP" altLang="en-US" dirty="0" err="1" smtClean="0"/>
              <a:t>った</a:t>
            </a:r>
            <a:r>
              <a:rPr lang="ja-JP" altLang="en-US" dirty="0" smtClean="0"/>
              <a:t>画像が出た。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とくになし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とくになし</a:t>
            </a:r>
            <a:endParaRPr lang="en-US" altLang="ja-JP" dirty="0" smtClean="0"/>
          </a:p>
          <a:p>
            <a:r>
              <a:rPr lang="ja-JP" altLang="en-US" dirty="0" smtClean="0"/>
              <a:t>基板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EZ-USB</a:t>
            </a:r>
            <a:r>
              <a:rPr lang="ja-JP" altLang="en-US" dirty="0" smtClean="0"/>
              <a:t>爆発しろ</a:t>
            </a:r>
            <a:r>
              <a:rPr lang="ja-JP" altLang="en-US" dirty="0" smtClean="0"/>
              <a:t>！</a:t>
            </a:r>
            <a:r>
              <a:rPr lang="en-US" altLang="ja-JP" dirty="0" smtClean="0"/>
              <a:t>Lunatic-USB</a:t>
            </a:r>
            <a:r>
              <a:rPr lang="ja-JP" altLang="en-US" dirty="0" err="1" smtClean="0"/>
              <a:t>に改</a:t>
            </a:r>
            <a:r>
              <a:rPr lang="ja-JP" altLang="en-US" dirty="0" smtClean="0"/>
              <a:t>称すべき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とくになし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次回</a:t>
            </a:r>
            <a:r>
              <a:rPr kumimoji="1" lang="ja-JP" altLang="en-US" dirty="0" smtClean="0"/>
              <a:t>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USB</a:t>
            </a:r>
            <a:r>
              <a:rPr lang="ja-JP" altLang="en-US" dirty="0" smtClean="0"/>
              <a:t>完成をめざす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347</TotalTime>
  <Words>127</Words>
  <Application>Microsoft Office PowerPoint</Application>
  <PresentationFormat>画面に合わせる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テーマ2</vt:lpstr>
      <vt:lpstr>1_テーマ2</vt:lpstr>
      <vt:lpstr>超 ksk 班 第4(11)回報告</vt:lpstr>
      <vt:lpstr>今週までの予定</vt:lpstr>
      <vt:lpstr>今週までの進展</vt:lpstr>
      <vt:lpstr>次回までの予定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wata</cp:lastModifiedBy>
  <cp:revision>71</cp:revision>
  <dcterms:created xsi:type="dcterms:W3CDTF">2009-11-23T22:37:44Z</dcterms:created>
  <dcterms:modified xsi:type="dcterms:W3CDTF">2010-01-12T04:44:00Z</dcterms:modified>
</cp:coreProperties>
</file>