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87" r:id="rId8"/>
    <p:sldId id="288" r:id="rId9"/>
    <p:sldId id="293" r:id="rId10"/>
    <p:sldId id="294" r:id="rId11"/>
    <p:sldId id="295" r:id="rId12"/>
    <p:sldId id="289" r:id="rId13"/>
    <p:sldId id="296" r:id="rId14"/>
    <p:sldId id="290" r:id="rId15"/>
    <p:sldId id="291" r:id="rId16"/>
    <p:sldId id="292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72BB-2282-4ED2-AD5C-3F3BFBE1EBE9}" type="datetimeFigureOut">
              <a:rPr lang="en-IN" smtClean="0"/>
              <a:pPr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39B3-CEBB-4F12-AD77-22C77C11C4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2665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72BB-2282-4ED2-AD5C-3F3BFBE1EBE9}" type="datetimeFigureOut">
              <a:rPr lang="en-IN" smtClean="0"/>
              <a:pPr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39B3-CEBB-4F12-AD77-22C77C11C4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1222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72BB-2282-4ED2-AD5C-3F3BFBE1EBE9}" type="datetimeFigureOut">
              <a:rPr lang="en-IN" smtClean="0"/>
              <a:pPr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39B3-CEBB-4F12-AD77-22C77C11C45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3655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72BB-2282-4ED2-AD5C-3F3BFBE1EBE9}" type="datetimeFigureOut">
              <a:rPr lang="en-IN" smtClean="0"/>
              <a:pPr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39B3-CEBB-4F12-AD77-22C77C11C4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8725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72BB-2282-4ED2-AD5C-3F3BFBE1EBE9}" type="datetimeFigureOut">
              <a:rPr lang="en-IN" smtClean="0"/>
              <a:pPr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39B3-CEBB-4F12-AD77-22C77C11C45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596944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72BB-2282-4ED2-AD5C-3F3BFBE1EBE9}" type="datetimeFigureOut">
              <a:rPr lang="en-IN" smtClean="0"/>
              <a:pPr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39B3-CEBB-4F12-AD77-22C77C11C4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4498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72BB-2282-4ED2-AD5C-3F3BFBE1EBE9}" type="datetimeFigureOut">
              <a:rPr lang="en-IN" smtClean="0"/>
              <a:pPr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39B3-CEBB-4F12-AD77-22C77C11C4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25188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72BB-2282-4ED2-AD5C-3F3BFBE1EBE9}" type="datetimeFigureOut">
              <a:rPr lang="en-IN" smtClean="0"/>
              <a:pPr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39B3-CEBB-4F12-AD77-22C77C11C4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1898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72BB-2282-4ED2-AD5C-3F3BFBE1EBE9}" type="datetimeFigureOut">
              <a:rPr lang="en-IN" smtClean="0"/>
              <a:pPr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39B3-CEBB-4F12-AD77-22C77C11C4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155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72BB-2282-4ED2-AD5C-3F3BFBE1EBE9}" type="datetimeFigureOut">
              <a:rPr lang="en-IN" smtClean="0"/>
              <a:pPr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39B3-CEBB-4F12-AD77-22C77C11C4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8454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72BB-2282-4ED2-AD5C-3F3BFBE1EBE9}" type="datetimeFigureOut">
              <a:rPr lang="en-IN" smtClean="0"/>
              <a:pPr/>
              <a:t>29-08-2023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39B3-CEBB-4F12-AD77-22C77C11C4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3261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72BB-2282-4ED2-AD5C-3F3BFBE1EBE9}" type="datetimeFigureOut">
              <a:rPr lang="en-IN" smtClean="0"/>
              <a:pPr/>
              <a:t>29-08-2023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39B3-CEBB-4F12-AD77-22C77C11C4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8386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72BB-2282-4ED2-AD5C-3F3BFBE1EBE9}" type="datetimeFigureOut">
              <a:rPr lang="en-IN" smtClean="0"/>
              <a:pPr/>
              <a:t>29-08-2023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39B3-CEBB-4F12-AD77-22C77C11C4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4555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72BB-2282-4ED2-AD5C-3F3BFBE1EBE9}" type="datetimeFigureOut">
              <a:rPr lang="en-IN" smtClean="0"/>
              <a:pPr/>
              <a:t>29-08-2023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39B3-CEBB-4F12-AD77-22C77C11C4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7323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72BB-2282-4ED2-AD5C-3F3BFBE1EBE9}" type="datetimeFigureOut">
              <a:rPr lang="en-IN" smtClean="0"/>
              <a:pPr/>
              <a:t>29-08-2023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39B3-CEBB-4F12-AD77-22C77C11C4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0111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72BB-2282-4ED2-AD5C-3F3BFBE1EBE9}" type="datetimeFigureOut">
              <a:rPr lang="en-IN" smtClean="0"/>
              <a:pPr/>
              <a:t>29-08-2023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39B3-CEBB-4F12-AD77-22C77C11C4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6967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572BB-2282-4ED2-AD5C-3F3BFBE1EBE9}" type="datetimeFigureOut">
              <a:rPr lang="en-IN" smtClean="0"/>
              <a:pPr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E039B3-CEBB-4F12-AD77-22C77C11C4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7726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B82FD7-EEB6-111A-C090-444EDA91C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8987" y="2542328"/>
            <a:ext cx="8915399" cy="1838238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“packagingpartner.com”-</a:t>
            </a:r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Packaging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aterial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81AFCB1-054D-3A3F-22FF-9FB560815D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endParaRPr lang="en-IN" dirty="0"/>
          </a:p>
          <a:p>
            <a:pPr algn="ctr"/>
            <a:r>
              <a:rPr lang="en-IN" dirty="0"/>
              <a:t>Presented By</a:t>
            </a:r>
          </a:p>
          <a:p>
            <a:pPr algn="ctr"/>
            <a:r>
              <a:rPr lang="en-IN" sz="2200" dirty="0" err="1" smtClean="0"/>
              <a:t>Aman</a:t>
            </a:r>
            <a:r>
              <a:rPr lang="en-IN" sz="2200" dirty="0" smtClean="0"/>
              <a:t> </a:t>
            </a:r>
            <a:r>
              <a:rPr lang="en-IN" sz="2200" dirty="0" err="1" smtClean="0"/>
              <a:t>Meshram</a:t>
            </a:r>
            <a:r>
              <a:rPr lang="en-IN" sz="2200" dirty="0" smtClean="0"/>
              <a:t>(233128)</a:t>
            </a:r>
            <a:endParaRPr lang="en-IN" sz="2200" dirty="0"/>
          </a:p>
          <a:p>
            <a:pPr algn="ctr"/>
            <a:r>
              <a:rPr lang="en-IN" sz="2200" dirty="0" smtClean="0"/>
              <a:t>Kamalkishor Kadam(233158)</a:t>
            </a:r>
            <a:endParaRPr lang="en-IN" sz="2200" dirty="0"/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xmlns="" val="1740156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LIST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7046" y="1568570"/>
            <a:ext cx="7517244" cy="4228450"/>
          </a:xfrm>
        </p:spPr>
      </p:pic>
    </p:spTree>
    <p:extLst>
      <p:ext uri="{BB962C8B-B14F-4D97-AF65-F5344CB8AC3E}">
        <p14:creationId xmlns:p14="http://schemas.microsoft.com/office/powerpoint/2010/main" xmlns="" val="2241305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ARCHIEVE PRODUCT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13625" y="1616015"/>
            <a:ext cx="7509453" cy="4224068"/>
          </a:xfrm>
        </p:spPr>
      </p:pic>
    </p:spTree>
    <p:extLst>
      <p:ext uri="{BB962C8B-B14F-4D97-AF65-F5344CB8AC3E}">
        <p14:creationId xmlns:p14="http://schemas.microsoft.com/office/powerpoint/2010/main" xmlns="" val="316052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IN CARTS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xmlns="" val="1631632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3290" y="1930400"/>
            <a:ext cx="7639807" cy="4297392"/>
          </a:xfrm>
        </p:spPr>
      </p:pic>
    </p:spTree>
    <p:extLst>
      <p:ext uri="{BB962C8B-B14F-4D97-AF65-F5344CB8AC3E}">
        <p14:creationId xmlns:p14="http://schemas.microsoft.com/office/powerpoint/2010/main" xmlns="" val="3724363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LIST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3457" y="1827362"/>
            <a:ext cx="7663893" cy="4310940"/>
          </a:xfrm>
        </p:spPr>
      </p:pic>
    </p:spTree>
    <p:extLst>
      <p:ext uri="{BB962C8B-B14F-4D97-AF65-F5344CB8AC3E}">
        <p14:creationId xmlns:p14="http://schemas.microsoft.com/office/powerpoint/2010/main" xmlns="" val="4260812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ORDERS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57744" y="1702280"/>
            <a:ext cx="7508618" cy="4223598"/>
          </a:xfrm>
        </p:spPr>
      </p:pic>
    </p:spTree>
    <p:extLst>
      <p:ext uri="{BB962C8B-B14F-4D97-AF65-F5344CB8AC3E}">
        <p14:creationId xmlns:p14="http://schemas.microsoft.com/office/powerpoint/2010/main" xmlns="" val="1750652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99798" y="1598763"/>
            <a:ext cx="7551739" cy="4247854"/>
          </a:xfrm>
        </p:spPr>
      </p:pic>
    </p:spTree>
    <p:extLst>
      <p:ext uri="{BB962C8B-B14F-4D97-AF65-F5344CB8AC3E}">
        <p14:creationId xmlns:p14="http://schemas.microsoft.com/office/powerpoint/2010/main" xmlns="" val="3703184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6B4025-84E9-6310-2700-6E7D02472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088" y="1309322"/>
            <a:ext cx="8915399" cy="89584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A3919C0-BC55-E5C9-36D6-E80CC00F6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97" y="2788550"/>
            <a:ext cx="10468947" cy="2957699"/>
          </a:xfrm>
        </p:spPr>
        <p:txBody>
          <a:bodyPr>
            <a:normAutofit/>
          </a:bodyPr>
          <a:lstStyle/>
          <a:p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platform includes designing and developing a digital platform that allows certified sellers to advertise their properties online and allows customers to visit the properties online with ocean of data regarding the property. 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will aid customers with buying and renting legal properties verified with our legal team in accordance with rules and regulations everything online.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54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641E98-69AE-8E4C-2B04-8AE99F2F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to be discussed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A31604-3209-F2F3-123E-C89315966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124269"/>
            <a:ext cx="8915400" cy="3777622"/>
          </a:xfrm>
        </p:spPr>
        <p:txBody>
          <a:bodyPr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274320" indent="-274320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  <a:p>
            <a:pPr marL="274320" indent="-274320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S/W and H/W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74320" lvl="0" indent="-274320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/>
            </a:pPr>
            <a:endParaRPr lang="en-GB" b="1" dirty="0"/>
          </a:p>
          <a:p>
            <a:endParaRPr lang="en-IN" dirty="0"/>
          </a:p>
          <a:p>
            <a:pPr marL="274320" lvl="0" indent="-274320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2514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4C8A59-9559-23C6-A21A-78025771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624624-6C05-A0CB-F8B4-8A2B28520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is a web-based shopping system for an existing shop</a:t>
            </a:r>
            <a:r>
              <a:rPr lang="en-US" dirty="0" smtClean="0"/>
              <a:t>.</a:t>
            </a:r>
            <a:r>
              <a:rPr lang="en-US" dirty="0"/>
              <a:t> An Online Shopping Management System where the Admin can Add, Update and Delete products. We are well-known for delivering packaging products such as boxes, tapes, stretch, envelopes &amp; </a:t>
            </a:r>
            <a:r>
              <a:rPr lang="en-US" dirty="0" err="1" smtClean="0"/>
              <a:t>mailer,dispenser</a:t>
            </a:r>
            <a:r>
              <a:rPr lang="en-US" dirty="0" smtClean="0"/>
              <a:t> </a:t>
            </a:r>
            <a:r>
              <a:rPr lang="en-US" dirty="0"/>
              <a:t>tools and equipment. We provide the best pricing in the market and give free home delivery services throughout India.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2311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B6888C-15A0-2778-E574-09B02095F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63AED0-4E9D-E211-93C2-63D408C86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objective of the project is to make platform designed to provide a user-friendly and efficient way for customers to browse, select, and purchase sustainable packaging materials and supplies. The platform aims to promote environmentally-friendly practices and cater to businesses and individuals seeking eco-conscious alternatives for their packaging needs.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5364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F9364-BA39-345C-A3F2-B92053CE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19E634-FE6F-A02F-D97B-CED0F2317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– React </a:t>
            </a:r>
          </a:p>
          <a:p>
            <a:pPr marL="0" indent="0" algn="ctr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– Java Spring Boot</a:t>
            </a:r>
          </a:p>
          <a:p>
            <a:pPr marL="0" indent="0" algn="ctr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– MySql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9219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0F89D1-16F6-21D3-19AA-A594C6DD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/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898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AND LOGIN PAGE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xmlns="" val="2897656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 PAGE AFTER SUCCESSFUL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FOR ADMIN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xmlns="" val="2629913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 PAGE AFTER SUCCESSFUL LOGIN FOR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xmlns="" val="15256756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216</TotalTime>
  <Words>254</Words>
  <Application>Microsoft Office PowerPoint</Application>
  <PresentationFormat>Custom</PresentationFormat>
  <Paragraphs>36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Facet</vt:lpstr>
      <vt:lpstr>“packagingpartner.com”- Online Packaging Material Store </vt:lpstr>
      <vt:lpstr>Points to be discussed</vt:lpstr>
      <vt:lpstr>INTRODUCTION</vt:lpstr>
      <vt:lpstr>OBJECTIVES</vt:lpstr>
      <vt:lpstr>TECHNOLOGIES USED</vt:lpstr>
      <vt:lpstr>SCREENSHOTS</vt:lpstr>
      <vt:lpstr>USER REGISTRATION AND LOGIN PAGE</vt:lpstr>
      <vt:lpstr>LANDING PAGE AFTER SUCCESSFUL LOGIN FOR ADMIN</vt:lpstr>
      <vt:lpstr>LANDING PAGE AFTER SUCCESSFUL LOGIN FOR CUSTOMER</vt:lpstr>
      <vt:lpstr>CUSTOMER LIST</vt:lpstr>
      <vt:lpstr>ARCHIEVE PRODUCT</vt:lpstr>
      <vt:lpstr>ADD PRODUCTS IN CARTS</vt:lpstr>
      <vt:lpstr>ADMIN DASHBOARD</vt:lpstr>
      <vt:lpstr>ORDER LIST</vt:lpstr>
      <vt:lpstr>MANAGE ORDERS</vt:lpstr>
      <vt:lpstr>Payment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“KrushiKart”- Online Seeds, Fertilizers, Machinery And Farming Tools Store</dc:title>
  <dc:creator>Pritam Chavan</dc:creator>
  <cp:lastModifiedBy>HP</cp:lastModifiedBy>
  <cp:revision>20</cp:revision>
  <dcterms:created xsi:type="dcterms:W3CDTF">2023-03-10T19:59:43Z</dcterms:created>
  <dcterms:modified xsi:type="dcterms:W3CDTF">2023-08-29T06:18:13Z</dcterms:modified>
</cp:coreProperties>
</file>