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4" r:id="rId5"/>
    <p:sldId id="259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With 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b="1" dirty="0" smtClean="0"/>
              <a:t>for Machine </a:t>
            </a:r>
            <a:r>
              <a:rPr lang="en-US" sz="1800" b="1" dirty="0"/>
              <a:t>Learning</a:t>
            </a:r>
            <a:r>
              <a:rPr lang="en-US" sz="1800" dirty="0"/>
              <a:t>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ML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</a:t>
            </a:r>
            <a:r>
              <a:rPr lang="en-US" sz="1800" dirty="0"/>
              <a:t>ML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</a:t>
            </a:r>
            <a:r>
              <a:rPr lang="en-US" sz="1800" dirty="0" smtClean="0"/>
              <a:t>installing Kubeflow on AWS.  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ssh Remotely to an EC2 Instance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 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documentation on installing Kubeflow on EKS, it was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which will take you to the GitHub project which contains the step by step instructions you’ll need.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151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67</cp:revision>
  <dcterms:created xsi:type="dcterms:W3CDTF">2022-06-19T15:48:53Z</dcterms:created>
  <dcterms:modified xsi:type="dcterms:W3CDTF">2022-12-15T20:51:19Z</dcterms:modified>
</cp:coreProperties>
</file>