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62" r:id="rId6"/>
    <p:sldId id="259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AWS EKS Kubeflow Quick Start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With </a:t>
            </a:r>
            <a:r>
              <a:rPr lang="en-US" sz="1800" dirty="0"/>
              <a:t>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dirty="0" smtClean="0"/>
              <a:t>for Machine </a:t>
            </a:r>
            <a:r>
              <a:rPr lang="en-US" sz="1800" dirty="0"/>
              <a:t>Learning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installing Kubeflow on AWS.  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 smtClean="0"/>
              <a:t>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quite a few documents on installing Kubeflow on EKS, they were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pointing to a GitHub project which contains the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ssh Remotely to an EC2 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171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75</cp:revision>
  <dcterms:created xsi:type="dcterms:W3CDTF">2022-06-19T15:48:53Z</dcterms:created>
  <dcterms:modified xsi:type="dcterms:W3CDTF">2023-01-07T17:28:36Z</dcterms:modified>
</cp:coreProperties>
</file>