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4" r:id="rId5"/>
    <p:sldId id="262" r:id="rId6"/>
    <p:sldId id="259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With 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dirty="0" smtClean="0"/>
              <a:t>for Machine </a:t>
            </a:r>
            <a:r>
              <a:rPr lang="en-US" sz="1800" dirty="0"/>
              <a:t>Learning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purpose-built </a:t>
            </a:r>
            <a:r>
              <a:rPr lang="en-US" sz="1800" dirty="0"/>
              <a:t>tools to </a:t>
            </a:r>
            <a:r>
              <a:rPr lang="en-US" sz="1800" dirty="0" smtClean="0"/>
              <a:t>preform tasks 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installing Kubeflow on AWS.  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In this lab 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quite a few documents on installing Kubeflow on EKS, they were either 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of this slide deck pointing to a GitHub project which contains the step by step instructions you’ll need.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Account</a:t>
            </a:r>
          </a:p>
          <a:p>
            <a:r>
              <a:rPr lang="en-US" sz="1800" dirty="0" smtClean="0"/>
              <a:t>Ability to ssh Remotely to an EC2 Instance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151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73</cp:revision>
  <dcterms:created xsi:type="dcterms:W3CDTF">2022-06-19T15:48:53Z</dcterms:created>
  <dcterms:modified xsi:type="dcterms:W3CDTF">2022-12-31T14:36:23Z</dcterms:modified>
</cp:coreProperties>
</file>